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Level/Leaderboar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3D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Simplified approach to storing game data in the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0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500"/>
          </a:xfrm>
        </p:spPr>
        <p:txBody>
          <a:bodyPr/>
          <a:lstStyle/>
          <a:p>
            <a:r>
              <a:rPr lang="en-US" dirty="0" smtClean="0"/>
              <a:t>Our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8101"/>
            <a:ext cx="8596668" cy="473326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We Are</a:t>
            </a:r>
          </a:p>
          <a:p>
            <a:r>
              <a:rPr lang="en-US" dirty="0" smtClean="0"/>
              <a:t>Andrew Boudreau – Web Developer @</a:t>
            </a:r>
            <a:r>
              <a:rPr lang="en-US" dirty="0" err="1" smtClean="0"/>
              <a:t>andrewboudreau</a:t>
            </a:r>
            <a:endParaRPr lang="en-US" dirty="0"/>
          </a:p>
          <a:p>
            <a:r>
              <a:rPr lang="en-US" dirty="0" smtClean="0"/>
              <a:t>Dylan Ryan  - Unity Developer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Do</a:t>
            </a:r>
          </a:p>
          <a:p>
            <a:r>
              <a:rPr lang="en-US" dirty="0" smtClean="0"/>
              <a:t>C# .NET developers in casual learning space, mlevel.com</a:t>
            </a:r>
          </a:p>
          <a:p>
            <a:r>
              <a:rPr lang="en-US" dirty="0" smtClean="0"/>
              <a:t>Targeting Enterprise Customers (woe is me)</a:t>
            </a:r>
          </a:p>
          <a:p>
            <a:r>
              <a:rPr lang="en-US" dirty="0" smtClean="0"/>
              <a:t>Need to support a variety of black-box authentication mechanisms</a:t>
            </a:r>
          </a:p>
          <a:p>
            <a:r>
              <a:rPr lang="en-US" dirty="0" smtClean="0"/>
              <a:t>We can’t use Game Center or Google’s Play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r>
              <a:rPr lang="en-US" dirty="0" smtClean="0"/>
              <a:t>Tools &amp;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1301"/>
            <a:ext cx="8596668" cy="4530062"/>
          </a:xfrm>
        </p:spPr>
        <p:txBody>
          <a:bodyPr/>
          <a:lstStyle/>
          <a:p>
            <a:r>
              <a:rPr lang="en-US" dirty="0" smtClean="0"/>
              <a:t>A completely free solution</a:t>
            </a:r>
          </a:p>
          <a:p>
            <a:r>
              <a:rPr lang="en-US" dirty="0" smtClean="0"/>
              <a:t>Targeting C# developers</a:t>
            </a:r>
          </a:p>
          <a:p>
            <a:r>
              <a:rPr lang="en-US" dirty="0" smtClean="0"/>
              <a:t>Server solution </a:t>
            </a:r>
          </a:p>
          <a:p>
            <a:pPr lvl="1"/>
            <a:r>
              <a:rPr lang="en-US" dirty="0" smtClean="0"/>
              <a:t>Azure Websites</a:t>
            </a:r>
          </a:p>
          <a:p>
            <a:pPr lvl="1"/>
            <a:r>
              <a:rPr lang="en-US" dirty="0" smtClean="0"/>
              <a:t>Web Services using ASP.NET </a:t>
            </a:r>
            <a:r>
              <a:rPr lang="en-US" dirty="0" err="1" smtClean="0"/>
              <a:t>WebApi</a:t>
            </a:r>
            <a:r>
              <a:rPr lang="en-US" dirty="0" smtClean="0"/>
              <a:t> 2.0 </a:t>
            </a:r>
          </a:p>
          <a:p>
            <a:pPr lvl="1"/>
            <a:r>
              <a:rPr lang="en-US" dirty="0" smtClean="0"/>
              <a:t>Data Persistence using Entity Framework 6 &amp; Azure SQL free edition (20mb)</a:t>
            </a:r>
          </a:p>
          <a:p>
            <a:pPr lvl="1"/>
            <a:r>
              <a:rPr lang="en-US" dirty="0" smtClean="0"/>
              <a:t>Security using Microsoft Identity for Authorization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Client solution</a:t>
            </a:r>
          </a:p>
          <a:p>
            <a:pPr lvl="1"/>
            <a:r>
              <a:rPr lang="en-US" dirty="0" smtClean="0"/>
              <a:t>Unity 3D</a:t>
            </a:r>
          </a:p>
        </p:txBody>
      </p:sp>
    </p:spTree>
    <p:extLst>
      <p:ext uri="{BB962C8B-B14F-4D97-AF65-F5344CB8AC3E}">
        <p14:creationId xmlns:p14="http://schemas.microsoft.com/office/powerpoint/2010/main" val="7335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>
            <a:normAutofit/>
          </a:bodyPr>
          <a:lstStyle/>
          <a:p>
            <a:r>
              <a:rPr lang="en-US" dirty="0" smtClean="0"/>
              <a:t>The Plan &amp;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6701"/>
            <a:ext cx="8596668" cy="4504662"/>
          </a:xfrm>
        </p:spPr>
        <p:txBody>
          <a:bodyPr/>
          <a:lstStyle/>
          <a:p>
            <a:r>
              <a:rPr lang="en-US" dirty="0" smtClean="0"/>
              <a:t>A functional example disguised as a leaderboard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github.com/mLevel/Leaderboard</a:t>
            </a:r>
            <a:endParaRPr lang="en-US" dirty="0" smtClean="0"/>
          </a:p>
          <a:p>
            <a:pPr lvl="1"/>
            <a:r>
              <a:rPr lang="en-US" dirty="0" smtClean="0"/>
              <a:t>Build, Package, Publish</a:t>
            </a:r>
          </a:p>
          <a:p>
            <a:pPr lvl="1"/>
            <a:r>
              <a:rPr lang="en-US" dirty="0" smtClean="0"/>
              <a:t>A quick development walkthrough</a:t>
            </a:r>
          </a:p>
          <a:p>
            <a:pPr lvl="1"/>
            <a:r>
              <a:rPr lang="en-US" dirty="0" smtClean="0"/>
              <a:t>Gotchas of these tools</a:t>
            </a:r>
          </a:p>
          <a:p>
            <a:pPr lvl="1"/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8" y="1651001"/>
            <a:ext cx="7351482" cy="4341812"/>
          </a:xfrm>
        </p:spPr>
      </p:pic>
    </p:spTree>
    <p:extLst>
      <p:ext uri="{BB962C8B-B14F-4D97-AF65-F5344CB8AC3E}">
        <p14:creationId xmlns:p14="http://schemas.microsoft.com/office/powerpoint/2010/main" val="418738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6701"/>
            <a:ext cx="4593166" cy="5774662"/>
          </a:xfrm>
        </p:spPr>
        <p:txBody>
          <a:bodyPr>
            <a:normAutofit/>
          </a:bodyPr>
          <a:lstStyle/>
          <a:p>
            <a:r>
              <a:rPr lang="en-US" dirty="0" err="1" smtClean="0"/>
              <a:t>Createing</a:t>
            </a:r>
            <a:r>
              <a:rPr lang="en-US" dirty="0" smtClean="0"/>
              <a:t> The </a:t>
            </a:r>
            <a:r>
              <a:rPr lang="en-US" dirty="0" err="1" smtClean="0"/>
              <a:t>Leaderboard.Data</a:t>
            </a:r>
            <a:r>
              <a:rPr lang="en-US" dirty="0" smtClean="0"/>
              <a:t> Project</a:t>
            </a:r>
          </a:p>
          <a:p>
            <a:pPr lvl="1"/>
            <a:r>
              <a:rPr lang="en-US" dirty="0"/>
              <a:t>Create the entity model</a:t>
            </a:r>
          </a:p>
          <a:p>
            <a:pPr lvl="1"/>
            <a:r>
              <a:rPr lang="en-US" dirty="0" smtClean="0"/>
              <a:t>Create the </a:t>
            </a:r>
            <a:r>
              <a:rPr lang="en-US" dirty="0" err="1" smtClean="0"/>
              <a:t>datacontext</a:t>
            </a:r>
            <a:endParaRPr lang="en-US" dirty="0" smtClean="0"/>
          </a:p>
          <a:p>
            <a:pPr lvl="2"/>
            <a:r>
              <a:rPr lang="en-US" dirty="0" smtClean="0"/>
              <a:t>create the conventions</a:t>
            </a:r>
          </a:p>
          <a:p>
            <a:pPr lvl="1"/>
            <a:r>
              <a:rPr lang="en-US" dirty="0" smtClean="0"/>
              <a:t>create the test project</a:t>
            </a:r>
          </a:p>
          <a:p>
            <a:pPr lvl="2"/>
            <a:r>
              <a:rPr lang="en-US" dirty="0" smtClean="0"/>
              <a:t>create the </a:t>
            </a:r>
            <a:r>
              <a:rPr lang="en-US" dirty="0" err="1" smtClean="0"/>
              <a:t>AssemblyInitializeTest</a:t>
            </a:r>
            <a:endParaRPr lang="en-US" dirty="0" smtClean="0"/>
          </a:p>
          <a:p>
            <a:pPr lvl="2"/>
            <a:r>
              <a:rPr lang="en-US" dirty="0" smtClean="0"/>
              <a:t>Create the </a:t>
            </a:r>
            <a:r>
              <a:rPr lang="en-US" dirty="0" err="1" smtClean="0"/>
              <a:t>DropCreateDatabaseAlways</a:t>
            </a:r>
            <a:endParaRPr lang="en-US" dirty="0" smtClean="0"/>
          </a:p>
          <a:p>
            <a:pPr lvl="2"/>
            <a:r>
              <a:rPr lang="en-US" dirty="0" smtClean="0"/>
              <a:t>Create the </a:t>
            </a:r>
            <a:r>
              <a:rPr lang="en-US" dirty="0" err="1" smtClean="0"/>
              <a:t>userscoretest</a:t>
            </a:r>
            <a:endParaRPr lang="en-US" dirty="0" smtClean="0"/>
          </a:p>
          <a:p>
            <a:pPr lvl="1"/>
            <a:r>
              <a:rPr lang="en-US" dirty="0" smtClean="0"/>
              <a:t>Create the web </a:t>
            </a:r>
            <a:r>
              <a:rPr lang="en-US" dirty="0" err="1" smtClean="0"/>
              <a:t>api</a:t>
            </a:r>
            <a:r>
              <a:rPr lang="en-US" dirty="0" smtClean="0"/>
              <a:t> project</a:t>
            </a:r>
          </a:p>
          <a:p>
            <a:pPr lvl="2"/>
            <a:r>
              <a:rPr lang="en-US" dirty="0" smtClean="0"/>
              <a:t>Auto </a:t>
            </a:r>
            <a:r>
              <a:rPr lang="en-US" dirty="0" err="1" smtClean="0"/>
              <a:t>api</a:t>
            </a:r>
            <a:r>
              <a:rPr lang="en-US" dirty="0" smtClean="0"/>
              <a:t> docs</a:t>
            </a:r>
          </a:p>
          <a:p>
            <a:pPr lvl="2"/>
            <a:r>
              <a:rPr lang="en-US" dirty="0" smtClean="0"/>
              <a:t>Defaults for Route, Filter, </a:t>
            </a:r>
            <a:r>
              <a:rPr lang="en-US" dirty="0" err="1" smtClean="0"/>
              <a:t>Startup.Auth</a:t>
            </a:r>
            <a:endParaRPr lang="en-US" dirty="0" smtClean="0"/>
          </a:p>
          <a:p>
            <a:pPr lvl="2"/>
            <a:r>
              <a:rPr lang="en-US" dirty="0" err="1" smtClean="0"/>
              <a:t>WebApiConfig</a:t>
            </a:r>
            <a:endParaRPr lang="en-US" dirty="0" smtClean="0"/>
          </a:p>
          <a:p>
            <a:pPr lvl="3"/>
            <a:r>
              <a:rPr lang="en-US" dirty="0" err="1" smtClean="0"/>
              <a:t>XHttpMethodOverride</a:t>
            </a:r>
            <a:endParaRPr lang="en-US" dirty="0" smtClean="0"/>
          </a:p>
          <a:p>
            <a:pPr lvl="3"/>
            <a:r>
              <a:rPr lang="en-US" dirty="0" err="1" smtClean="0"/>
              <a:t>Supresshostauth</a:t>
            </a:r>
            <a:endParaRPr lang="en-US" dirty="0" smtClean="0"/>
          </a:p>
          <a:p>
            <a:pPr lvl="3"/>
            <a:r>
              <a:rPr lang="en-US" dirty="0" smtClean="0"/>
              <a:t>Attribute routes</a:t>
            </a:r>
          </a:p>
          <a:p>
            <a:pPr lvl="3"/>
            <a:r>
              <a:rPr lang="en-US" dirty="0" smtClean="0"/>
              <a:t>Enable CORS</a:t>
            </a:r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70500" y="266701"/>
            <a:ext cx="4593166" cy="577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Leaderboard controller</a:t>
            </a:r>
          </a:p>
          <a:p>
            <a:pPr lvl="2"/>
            <a:r>
              <a:rPr lang="en-US" dirty="0" smtClean="0"/>
              <a:t>Get scores</a:t>
            </a:r>
          </a:p>
          <a:p>
            <a:pPr lvl="2"/>
            <a:r>
              <a:rPr lang="en-US" dirty="0" smtClean="0"/>
              <a:t>Write scores</a:t>
            </a:r>
          </a:p>
          <a:p>
            <a:pPr lvl="2"/>
            <a:r>
              <a:rPr lang="en-US" dirty="0" smtClean="0"/>
              <a:t>To </a:t>
            </a:r>
            <a:r>
              <a:rPr lang="en-US" dirty="0" err="1" smtClean="0"/>
              <a:t>Auth</a:t>
            </a:r>
            <a:r>
              <a:rPr lang="en-US" dirty="0" smtClean="0"/>
              <a:t> or Not To </a:t>
            </a:r>
            <a:r>
              <a:rPr lang="en-US" dirty="0" err="1" smtClean="0"/>
              <a:t>Auth</a:t>
            </a:r>
            <a:endParaRPr lang="en-US" dirty="0" smtClean="0"/>
          </a:p>
          <a:p>
            <a:pPr lvl="1"/>
            <a:r>
              <a:rPr lang="en-US" dirty="0" err="1" smtClean="0"/>
              <a:t>Auth</a:t>
            </a:r>
            <a:r>
              <a:rPr lang="en-US" dirty="0" smtClean="0"/>
              <a:t> Controller</a:t>
            </a:r>
          </a:p>
          <a:p>
            <a:pPr lvl="2"/>
            <a:r>
              <a:rPr lang="en-US" dirty="0" smtClean="0"/>
              <a:t>Black box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Deploy To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Setup Azure</a:t>
            </a:r>
          </a:p>
          <a:p>
            <a:pPr lvl="2"/>
            <a:r>
              <a:rPr lang="en-US" dirty="0" smtClean="0"/>
              <a:t>Create website</a:t>
            </a:r>
          </a:p>
          <a:p>
            <a:pPr lvl="2"/>
            <a:r>
              <a:rPr lang="en-US" dirty="0" smtClean="0"/>
              <a:t>Free database</a:t>
            </a:r>
          </a:p>
          <a:p>
            <a:pPr lvl="2"/>
            <a:r>
              <a:rPr lang="en-US" dirty="0" smtClean="0"/>
              <a:t>Auto deploy from </a:t>
            </a:r>
            <a:r>
              <a:rPr lang="en-US" dirty="0" err="1" smtClean="0"/>
              <a:t>github</a:t>
            </a:r>
            <a:endParaRPr lang="en-US" dirty="0"/>
          </a:p>
          <a:p>
            <a:pPr lvl="1"/>
            <a:r>
              <a:rPr lang="en-US" smtClean="0"/>
              <a:t>Kurl.IT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136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</TotalTime>
  <Words>225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Unity 3D and Azure</vt:lpstr>
      <vt:lpstr>Our Background</vt:lpstr>
      <vt:lpstr>Tools &amp; Technologies</vt:lpstr>
      <vt:lpstr>The Plan &amp; Takeaways</vt:lpstr>
      <vt:lpstr>Data Transfer Diagram</vt:lpstr>
      <vt:lpstr>PowerPoint Presentation</vt:lpstr>
    </vt:vector>
  </TitlesOfParts>
  <Company>Slalom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and Azure</dc:title>
  <dc:creator>Andrew Boudreau</dc:creator>
  <cp:lastModifiedBy>Andrew Boudreau</cp:lastModifiedBy>
  <cp:revision>12</cp:revision>
  <dcterms:created xsi:type="dcterms:W3CDTF">2014-04-02T20:00:02Z</dcterms:created>
  <dcterms:modified xsi:type="dcterms:W3CDTF">2014-04-02T22:53:39Z</dcterms:modified>
</cp:coreProperties>
</file>