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4" autoAdjust="0"/>
    <p:restoredTop sz="94660"/>
  </p:normalViewPr>
  <p:slideViewPr>
    <p:cSldViewPr snapToGrid="0">
      <p:cViewPr varScale="1">
        <p:scale>
          <a:sx n="75" d="100"/>
          <a:sy n="75" d="100"/>
        </p:scale>
        <p:origin x="2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Level/Leaderboar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Unity 3D </a:t>
            </a:r>
            <a:r>
              <a:rPr lang="en-US" dirty="0" smtClean="0">
                <a:sym typeface="Wingdings" panose="05000000000000000000" pitchFamily="2" charset="2"/>
              </a:rPr>
              <a:t>and </a:t>
            </a:r>
            <a:r>
              <a:rPr lang="en-US" dirty="0" smtClean="0"/>
              <a:t>Azure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Simplified approach to storing game data in the 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00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WWW class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does it do?</a:t>
            </a:r>
            <a:endParaRPr lang="en-US" dirty="0"/>
          </a:p>
          <a:p>
            <a:r>
              <a:rPr lang="en-US" dirty="0" smtClean="0"/>
              <a:t>Ok</a:t>
            </a:r>
            <a:r>
              <a:rPr lang="en-US" dirty="0"/>
              <a:t>, so how do </a:t>
            </a:r>
            <a:r>
              <a:rPr lang="en-US" dirty="0" smtClean="0"/>
              <a:t>I </a:t>
            </a:r>
            <a:r>
              <a:rPr lang="en-US" dirty="0"/>
              <a:t>do it</a:t>
            </a:r>
            <a:r>
              <a:rPr lang="en-US" dirty="0" smtClean="0"/>
              <a:t>?</a:t>
            </a:r>
          </a:p>
          <a:p>
            <a:r>
              <a:rPr lang="en-US" dirty="0" smtClean="0"/>
              <a:t>Using coroutines for non blocking service calls.</a:t>
            </a:r>
            <a:endParaRPr lang="en-US" dirty="0"/>
          </a:p>
          <a:p>
            <a:r>
              <a:rPr lang="en-US" dirty="0" smtClean="0"/>
              <a:t>Limitations/Workarounds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954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Expanding on the simple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Here is some of the things we did in our implementation to create a more robust architecture.</a:t>
            </a:r>
          </a:p>
          <a:p>
            <a:r>
              <a:rPr lang="en-US" dirty="0" smtClean="0"/>
              <a:t>Wrapper </a:t>
            </a:r>
            <a:r>
              <a:rPr lang="en-US" dirty="0"/>
              <a:t>class to make Service calls, ServiceTask</a:t>
            </a:r>
          </a:p>
          <a:p>
            <a:r>
              <a:rPr lang="en-US" dirty="0" smtClean="0"/>
              <a:t>Canceling Service calls</a:t>
            </a:r>
            <a:endParaRPr lang="en-US" dirty="0"/>
          </a:p>
          <a:p>
            <a:r>
              <a:rPr lang="en-US" dirty="0" smtClean="0"/>
              <a:t>HTTP </a:t>
            </a:r>
            <a:r>
              <a:rPr lang="en-US" dirty="0"/>
              <a:t>error </a:t>
            </a:r>
            <a:r>
              <a:rPr lang="en-US" dirty="0" smtClean="0"/>
              <a:t>code parsing</a:t>
            </a:r>
            <a:endParaRPr lang="en-US" dirty="0"/>
          </a:p>
          <a:p>
            <a:r>
              <a:rPr lang="en-US" dirty="0" smtClean="0"/>
              <a:t>JSON </a:t>
            </a:r>
            <a:r>
              <a:rPr lang="en-US" dirty="0"/>
              <a:t>Library abstraction (per platform)</a:t>
            </a:r>
          </a:p>
        </p:txBody>
      </p:sp>
    </p:spTree>
    <p:extLst>
      <p:ext uri="{BB962C8B-B14F-4D97-AF65-F5344CB8AC3E}">
        <p14:creationId xmlns:p14="http://schemas.microsoft.com/office/powerpoint/2010/main" val="757135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8500"/>
          </a:xfrm>
        </p:spPr>
        <p:txBody>
          <a:bodyPr/>
          <a:lstStyle/>
          <a:p>
            <a:r>
              <a:rPr lang="en-US" dirty="0" smtClean="0"/>
              <a:t>Our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08101"/>
            <a:ext cx="8596668" cy="4733262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Who We Are</a:t>
            </a:r>
          </a:p>
          <a:p>
            <a:r>
              <a:rPr lang="en-US" dirty="0" smtClean="0"/>
              <a:t>Andrew Boudreau – Web Developer @</a:t>
            </a:r>
            <a:r>
              <a:rPr lang="en-US" dirty="0" err="1" smtClean="0"/>
              <a:t>andrewboudreau</a:t>
            </a:r>
            <a:endParaRPr lang="en-US" dirty="0"/>
          </a:p>
          <a:p>
            <a:r>
              <a:rPr lang="en-US" dirty="0" smtClean="0"/>
              <a:t>Dylan Ryan  - Unity Developer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We Do</a:t>
            </a:r>
          </a:p>
          <a:p>
            <a:r>
              <a:rPr lang="en-US" dirty="0" smtClean="0"/>
              <a:t>C# .NET developers in casual learning space, mlevel.com</a:t>
            </a:r>
          </a:p>
          <a:p>
            <a:r>
              <a:rPr lang="en-US" dirty="0" smtClean="0"/>
              <a:t>Targeting Enterprise Customers (woe is me)</a:t>
            </a:r>
          </a:p>
          <a:p>
            <a:r>
              <a:rPr lang="en-US" dirty="0" smtClean="0"/>
              <a:t>Need to support a variety of black-box authentication mechanisms</a:t>
            </a:r>
          </a:p>
          <a:p>
            <a:r>
              <a:rPr lang="en-US" dirty="0" smtClean="0"/>
              <a:t>We can’t use Game Center or Google’s Play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8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6600"/>
          </a:xfrm>
        </p:spPr>
        <p:txBody>
          <a:bodyPr/>
          <a:lstStyle/>
          <a:p>
            <a:r>
              <a:rPr lang="en-US" dirty="0" smtClean="0"/>
              <a:t>Tools &amp;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11301"/>
            <a:ext cx="8596668" cy="4530062"/>
          </a:xfrm>
        </p:spPr>
        <p:txBody>
          <a:bodyPr/>
          <a:lstStyle/>
          <a:p>
            <a:r>
              <a:rPr lang="en-US" dirty="0" smtClean="0"/>
              <a:t>A completely free solution</a:t>
            </a:r>
          </a:p>
          <a:p>
            <a:r>
              <a:rPr lang="en-US" dirty="0" smtClean="0"/>
              <a:t>Targeting C# developers</a:t>
            </a:r>
          </a:p>
          <a:p>
            <a:r>
              <a:rPr lang="en-US" dirty="0" smtClean="0"/>
              <a:t>Server solution </a:t>
            </a:r>
          </a:p>
          <a:p>
            <a:pPr lvl="1"/>
            <a:r>
              <a:rPr lang="en-US" dirty="0" smtClean="0"/>
              <a:t>Azure Websites</a:t>
            </a:r>
          </a:p>
          <a:p>
            <a:pPr lvl="1"/>
            <a:r>
              <a:rPr lang="en-US" dirty="0" smtClean="0"/>
              <a:t>Web Services using ASP.NET </a:t>
            </a:r>
            <a:r>
              <a:rPr lang="en-US" dirty="0" err="1" smtClean="0"/>
              <a:t>WebApi</a:t>
            </a:r>
            <a:r>
              <a:rPr lang="en-US" dirty="0" smtClean="0"/>
              <a:t> 2.0 </a:t>
            </a:r>
          </a:p>
          <a:p>
            <a:pPr lvl="1"/>
            <a:r>
              <a:rPr lang="en-US" dirty="0" smtClean="0"/>
              <a:t>Data Persistence using Entity Framework 6 &amp; Azure SQL free edition (20mb)</a:t>
            </a:r>
          </a:p>
          <a:p>
            <a:pPr lvl="1"/>
            <a:r>
              <a:rPr lang="en-US" dirty="0" smtClean="0"/>
              <a:t>Security using Microsoft Identity for Authorization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Client solution</a:t>
            </a:r>
          </a:p>
          <a:p>
            <a:pPr lvl="1"/>
            <a:r>
              <a:rPr lang="en-US" dirty="0" smtClean="0"/>
              <a:t>Unity 3D</a:t>
            </a:r>
          </a:p>
        </p:txBody>
      </p:sp>
    </p:spTree>
    <p:extLst>
      <p:ext uri="{BB962C8B-B14F-4D97-AF65-F5344CB8AC3E}">
        <p14:creationId xmlns:p14="http://schemas.microsoft.com/office/powerpoint/2010/main" val="73355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3900"/>
          </a:xfrm>
        </p:spPr>
        <p:txBody>
          <a:bodyPr>
            <a:normAutofit/>
          </a:bodyPr>
          <a:lstStyle/>
          <a:p>
            <a:r>
              <a:rPr lang="en-US" dirty="0" smtClean="0"/>
              <a:t>The Plan &amp; 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36701"/>
            <a:ext cx="8596668" cy="4504662"/>
          </a:xfrm>
        </p:spPr>
        <p:txBody>
          <a:bodyPr/>
          <a:lstStyle/>
          <a:p>
            <a:r>
              <a:rPr lang="en-US" dirty="0" smtClean="0"/>
              <a:t>A functional example disguised as a leaderboard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github.com/mLevel/Leaderboard</a:t>
            </a:r>
            <a:endParaRPr lang="en-US" dirty="0" smtClean="0"/>
          </a:p>
          <a:p>
            <a:pPr lvl="1"/>
            <a:r>
              <a:rPr lang="en-US" dirty="0" smtClean="0"/>
              <a:t>Build, Package, Publish</a:t>
            </a:r>
          </a:p>
          <a:p>
            <a:pPr lvl="1"/>
            <a:r>
              <a:rPr lang="en-US" dirty="0" smtClean="0"/>
              <a:t>A quick development walkthrough</a:t>
            </a:r>
          </a:p>
          <a:p>
            <a:pPr lvl="1"/>
            <a:r>
              <a:rPr lang="en-US" dirty="0" smtClean="0"/>
              <a:t>Gotchas of these tools</a:t>
            </a:r>
          </a:p>
          <a:p>
            <a:pPr lvl="1"/>
            <a:r>
              <a:rPr lang="en-US" dirty="0" smtClean="0"/>
              <a:t>Questions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37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Transfer Diagram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278" y="1651001"/>
            <a:ext cx="7351482" cy="4341812"/>
          </a:xfrm>
        </p:spPr>
      </p:pic>
    </p:spTree>
    <p:extLst>
      <p:ext uri="{BB962C8B-B14F-4D97-AF65-F5344CB8AC3E}">
        <p14:creationId xmlns:p14="http://schemas.microsoft.com/office/powerpoint/2010/main" val="418738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66701"/>
            <a:ext cx="4593166" cy="5774662"/>
          </a:xfrm>
        </p:spPr>
        <p:txBody>
          <a:bodyPr>
            <a:normAutofit/>
          </a:bodyPr>
          <a:lstStyle/>
          <a:p>
            <a:r>
              <a:rPr lang="en-US" dirty="0" err="1" smtClean="0"/>
              <a:t>Createing</a:t>
            </a:r>
            <a:r>
              <a:rPr lang="en-US" dirty="0" smtClean="0"/>
              <a:t> The </a:t>
            </a:r>
            <a:r>
              <a:rPr lang="en-US" dirty="0" err="1" smtClean="0"/>
              <a:t>Leaderboard.Data</a:t>
            </a:r>
            <a:r>
              <a:rPr lang="en-US" dirty="0" smtClean="0"/>
              <a:t> Project</a:t>
            </a:r>
          </a:p>
          <a:p>
            <a:pPr lvl="1"/>
            <a:r>
              <a:rPr lang="en-US" dirty="0"/>
              <a:t>Create the entity model</a:t>
            </a:r>
          </a:p>
          <a:p>
            <a:pPr lvl="1"/>
            <a:r>
              <a:rPr lang="en-US" dirty="0" smtClean="0"/>
              <a:t>Create the </a:t>
            </a:r>
            <a:r>
              <a:rPr lang="en-US" dirty="0" err="1" smtClean="0"/>
              <a:t>datacontext</a:t>
            </a:r>
            <a:endParaRPr lang="en-US" dirty="0" smtClean="0"/>
          </a:p>
          <a:p>
            <a:pPr lvl="2"/>
            <a:r>
              <a:rPr lang="en-US" dirty="0" smtClean="0"/>
              <a:t>create the conventions</a:t>
            </a:r>
          </a:p>
          <a:p>
            <a:pPr lvl="1"/>
            <a:r>
              <a:rPr lang="en-US" dirty="0" smtClean="0"/>
              <a:t>create the test project</a:t>
            </a:r>
          </a:p>
          <a:p>
            <a:pPr lvl="2"/>
            <a:r>
              <a:rPr lang="en-US" dirty="0" smtClean="0"/>
              <a:t>create the </a:t>
            </a:r>
            <a:r>
              <a:rPr lang="en-US" dirty="0" err="1" smtClean="0"/>
              <a:t>AssemblyInitializeTest</a:t>
            </a:r>
            <a:endParaRPr lang="en-US" dirty="0" smtClean="0"/>
          </a:p>
          <a:p>
            <a:pPr lvl="2"/>
            <a:r>
              <a:rPr lang="en-US" dirty="0" smtClean="0"/>
              <a:t>Create the </a:t>
            </a:r>
            <a:r>
              <a:rPr lang="en-US" dirty="0" err="1" smtClean="0"/>
              <a:t>DropCreateDatabaseAlways</a:t>
            </a:r>
            <a:endParaRPr lang="en-US" dirty="0" smtClean="0"/>
          </a:p>
          <a:p>
            <a:pPr lvl="2"/>
            <a:r>
              <a:rPr lang="en-US" dirty="0" smtClean="0"/>
              <a:t>Create the </a:t>
            </a:r>
            <a:r>
              <a:rPr lang="en-US" dirty="0" err="1" smtClean="0"/>
              <a:t>userscoretest</a:t>
            </a:r>
            <a:endParaRPr lang="en-US" dirty="0" smtClean="0"/>
          </a:p>
          <a:p>
            <a:pPr lvl="1"/>
            <a:r>
              <a:rPr lang="en-US" dirty="0" smtClean="0"/>
              <a:t>Create the web </a:t>
            </a:r>
            <a:r>
              <a:rPr lang="en-US" dirty="0" err="1" smtClean="0"/>
              <a:t>api</a:t>
            </a:r>
            <a:r>
              <a:rPr lang="en-US" dirty="0" smtClean="0"/>
              <a:t> project</a:t>
            </a:r>
          </a:p>
          <a:p>
            <a:pPr lvl="2"/>
            <a:r>
              <a:rPr lang="en-US" dirty="0" smtClean="0"/>
              <a:t>Auto </a:t>
            </a:r>
            <a:r>
              <a:rPr lang="en-US" dirty="0" err="1" smtClean="0"/>
              <a:t>api</a:t>
            </a:r>
            <a:r>
              <a:rPr lang="en-US" dirty="0" smtClean="0"/>
              <a:t> docs</a:t>
            </a:r>
          </a:p>
          <a:p>
            <a:pPr lvl="2"/>
            <a:r>
              <a:rPr lang="en-US" dirty="0" smtClean="0"/>
              <a:t>Defaults for Route, Filter, </a:t>
            </a:r>
            <a:r>
              <a:rPr lang="en-US" dirty="0" err="1" smtClean="0"/>
              <a:t>Startup.Auth</a:t>
            </a:r>
            <a:endParaRPr lang="en-US" dirty="0" smtClean="0"/>
          </a:p>
          <a:p>
            <a:pPr lvl="2"/>
            <a:r>
              <a:rPr lang="en-US" dirty="0" err="1" smtClean="0"/>
              <a:t>WebApiConfig</a:t>
            </a:r>
            <a:endParaRPr lang="en-US" dirty="0" smtClean="0"/>
          </a:p>
          <a:p>
            <a:pPr lvl="3"/>
            <a:r>
              <a:rPr lang="en-US" dirty="0" err="1" smtClean="0"/>
              <a:t>XHttpMethodOverride</a:t>
            </a:r>
            <a:endParaRPr lang="en-US" dirty="0" smtClean="0"/>
          </a:p>
          <a:p>
            <a:pPr lvl="3"/>
            <a:r>
              <a:rPr lang="en-US" dirty="0" err="1" smtClean="0"/>
              <a:t>Supresshostauth</a:t>
            </a:r>
            <a:endParaRPr lang="en-US" dirty="0" smtClean="0"/>
          </a:p>
          <a:p>
            <a:pPr lvl="3"/>
            <a:r>
              <a:rPr lang="en-US" dirty="0" smtClean="0"/>
              <a:t>Attribute routes</a:t>
            </a:r>
          </a:p>
          <a:p>
            <a:pPr lvl="3"/>
            <a:r>
              <a:rPr lang="en-US" dirty="0" smtClean="0"/>
              <a:t>Enable CORS</a:t>
            </a:r>
          </a:p>
          <a:p>
            <a:pPr lvl="3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270500" y="266701"/>
            <a:ext cx="4593166" cy="5774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Leaderboard controller</a:t>
            </a:r>
          </a:p>
          <a:p>
            <a:pPr lvl="2"/>
            <a:r>
              <a:rPr lang="en-US" dirty="0" smtClean="0"/>
              <a:t>Get scores</a:t>
            </a:r>
          </a:p>
          <a:p>
            <a:pPr lvl="2"/>
            <a:r>
              <a:rPr lang="en-US" dirty="0" smtClean="0"/>
              <a:t>Write scores</a:t>
            </a:r>
          </a:p>
          <a:p>
            <a:pPr lvl="2"/>
            <a:r>
              <a:rPr lang="en-US" dirty="0" smtClean="0"/>
              <a:t>To </a:t>
            </a:r>
            <a:r>
              <a:rPr lang="en-US" dirty="0" err="1" smtClean="0"/>
              <a:t>Auth</a:t>
            </a:r>
            <a:r>
              <a:rPr lang="en-US" dirty="0" smtClean="0"/>
              <a:t> or Not To </a:t>
            </a:r>
            <a:r>
              <a:rPr lang="en-US" dirty="0" err="1" smtClean="0"/>
              <a:t>Auth</a:t>
            </a:r>
            <a:endParaRPr lang="en-US" dirty="0" smtClean="0"/>
          </a:p>
          <a:p>
            <a:pPr lvl="1"/>
            <a:r>
              <a:rPr lang="en-US" dirty="0" err="1" smtClean="0"/>
              <a:t>Auth</a:t>
            </a:r>
            <a:r>
              <a:rPr lang="en-US" dirty="0" smtClean="0"/>
              <a:t> Controller</a:t>
            </a:r>
          </a:p>
          <a:p>
            <a:pPr lvl="2"/>
            <a:r>
              <a:rPr lang="en-US" dirty="0" smtClean="0"/>
              <a:t>Black box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Deploy To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/>
              <a:t>Setup Azure</a:t>
            </a:r>
          </a:p>
          <a:p>
            <a:pPr lvl="2"/>
            <a:r>
              <a:rPr lang="en-US" dirty="0" smtClean="0"/>
              <a:t>Create website</a:t>
            </a:r>
          </a:p>
          <a:p>
            <a:pPr lvl="2"/>
            <a:r>
              <a:rPr lang="en-US" dirty="0" smtClean="0"/>
              <a:t>Free database</a:t>
            </a:r>
          </a:p>
          <a:p>
            <a:pPr lvl="2"/>
            <a:r>
              <a:rPr lang="en-US" dirty="0" smtClean="0"/>
              <a:t>Auto deploy from </a:t>
            </a:r>
            <a:r>
              <a:rPr lang="en-US" dirty="0" err="1" smtClean="0"/>
              <a:t>github</a:t>
            </a:r>
            <a:endParaRPr lang="en-US" dirty="0"/>
          </a:p>
          <a:p>
            <a:pPr lvl="1"/>
            <a:r>
              <a:rPr lang="en-US" smtClean="0"/>
              <a:t>Kurl.IT</a:t>
            </a:r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213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Unity3D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Game Loop vs Event based coding	</a:t>
            </a:r>
          </a:p>
          <a:p>
            <a:r>
              <a:rPr lang="en-US" dirty="0"/>
              <a:t>Component based architecture</a:t>
            </a:r>
          </a:p>
          <a:p>
            <a:r>
              <a:rPr lang="en-US" dirty="0"/>
              <a:t>Coroutines</a:t>
            </a:r>
          </a:p>
          <a:p>
            <a:r>
              <a:rPr lang="en-US" dirty="0"/>
              <a:t>The WWW class</a:t>
            </a:r>
          </a:p>
          <a:p>
            <a:r>
              <a:rPr lang="en-US" dirty="0"/>
              <a:t>Solution in action</a:t>
            </a:r>
          </a:p>
          <a:p>
            <a:r>
              <a:rPr lang="en-US" dirty="0"/>
              <a:t>Expanding on the solution.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66718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based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166" y="1460500"/>
            <a:ext cx="3831240" cy="5188718"/>
          </a:xfrm>
        </p:spPr>
      </p:pic>
    </p:spTree>
    <p:extLst>
      <p:ext uri="{BB962C8B-B14F-4D97-AF65-F5344CB8AC3E}">
        <p14:creationId xmlns:p14="http://schemas.microsoft.com/office/powerpoint/2010/main" val="1674883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Coroutines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the heck are </a:t>
            </a:r>
            <a:r>
              <a:rPr lang="en-US" dirty="0" smtClean="0"/>
              <a:t>they</a:t>
            </a:r>
            <a:endParaRPr lang="en-US" dirty="0"/>
          </a:p>
          <a:p>
            <a:r>
              <a:rPr lang="en-US" dirty="0" smtClean="0"/>
              <a:t>long </a:t>
            </a:r>
            <a:r>
              <a:rPr lang="en-US" dirty="0"/>
              <a:t>running non processor intensive </a:t>
            </a:r>
            <a:r>
              <a:rPr lang="en-US" dirty="0" smtClean="0"/>
              <a:t>operations</a:t>
            </a:r>
          </a:p>
          <a:p>
            <a:r>
              <a:rPr lang="en-US" dirty="0"/>
              <a:t>Why not threads? (poor mans threading?)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4565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181</TotalTime>
  <Words>328</Words>
  <Application>Microsoft Office PowerPoint</Application>
  <PresentationFormat>Widescreen</PresentationFormat>
  <Paragraphs>85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Trebuchet MS</vt:lpstr>
      <vt:lpstr>Wingdings</vt:lpstr>
      <vt:lpstr>Wingdings 3</vt:lpstr>
      <vt:lpstr>Facet</vt:lpstr>
      <vt:lpstr>Unity 3D and Azure</vt:lpstr>
      <vt:lpstr>Our Background</vt:lpstr>
      <vt:lpstr>Tools &amp; Technologies</vt:lpstr>
      <vt:lpstr>The Plan &amp; Takeaways</vt:lpstr>
      <vt:lpstr>Data Transfer Diagram</vt:lpstr>
      <vt:lpstr>PowerPoint Presentation</vt:lpstr>
      <vt:lpstr>Unity3D Implementation</vt:lpstr>
      <vt:lpstr>Component based architecture</vt:lpstr>
      <vt:lpstr>Coroutines</vt:lpstr>
      <vt:lpstr>The WWW class </vt:lpstr>
      <vt:lpstr>Expanding on the simple solution</vt:lpstr>
    </vt:vector>
  </TitlesOfParts>
  <Company>Slalom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3D and Azure</dc:title>
  <dc:creator>Andrew Boudreau</dc:creator>
  <cp:lastModifiedBy>Andrew Boudreau</cp:lastModifiedBy>
  <cp:revision>16</cp:revision>
  <dcterms:created xsi:type="dcterms:W3CDTF">2014-04-02T20:00:02Z</dcterms:created>
  <dcterms:modified xsi:type="dcterms:W3CDTF">2014-04-03T15:23:15Z</dcterms:modified>
</cp:coreProperties>
</file>