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evel/Leader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3D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approach to storing game data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WWW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  <a:p>
            <a:r>
              <a:rPr lang="en-US" dirty="0" smtClean="0"/>
              <a:t>Ok</a:t>
            </a:r>
            <a:r>
              <a:rPr lang="en-US" dirty="0"/>
              <a:t>, so how do </a:t>
            </a:r>
            <a:r>
              <a:rPr lang="en-US" dirty="0" smtClean="0"/>
              <a:t>I </a:t>
            </a:r>
            <a:r>
              <a:rPr lang="en-US" dirty="0"/>
              <a:t>do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Using coroutines for non blocking service calls.</a:t>
            </a:r>
            <a:endParaRPr lang="en-US" dirty="0"/>
          </a:p>
          <a:p>
            <a:r>
              <a:rPr lang="en-US" dirty="0" smtClean="0"/>
              <a:t>Limitations/Workarounds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5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on 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some of the things we did in our implementation to create a more robust architecture.</a:t>
            </a:r>
          </a:p>
          <a:p>
            <a:r>
              <a:rPr lang="en-US" dirty="0" smtClean="0"/>
              <a:t>Wrapper </a:t>
            </a:r>
            <a:r>
              <a:rPr lang="en-US" dirty="0"/>
              <a:t>class to make Service calls, ServiceTask</a:t>
            </a:r>
          </a:p>
          <a:p>
            <a:r>
              <a:rPr lang="en-US" dirty="0" smtClean="0"/>
              <a:t>Canceling Service calls</a:t>
            </a:r>
            <a:endParaRPr lang="en-US" dirty="0"/>
          </a:p>
          <a:p>
            <a:r>
              <a:rPr lang="en-US" dirty="0" smtClean="0"/>
              <a:t>HTTP </a:t>
            </a:r>
            <a:r>
              <a:rPr lang="en-US" dirty="0"/>
              <a:t>error </a:t>
            </a:r>
            <a:r>
              <a:rPr lang="en-US" dirty="0" smtClean="0"/>
              <a:t>code parsing</a:t>
            </a:r>
            <a:endParaRPr lang="en-US" dirty="0"/>
          </a:p>
          <a:p>
            <a:r>
              <a:rPr lang="en-US" dirty="0" smtClean="0"/>
              <a:t>JSON </a:t>
            </a:r>
            <a:r>
              <a:rPr lang="en-US" dirty="0"/>
              <a:t>Library abstraction (per platform)</a:t>
            </a:r>
          </a:p>
        </p:txBody>
      </p:sp>
    </p:spTree>
    <p:extLst>
      <p:ext uri="{BB962C8B-B14F-4D97-AF65-F5344CB8AC3E}">
        <p14:creationId xmlns:p14="http://schemas.microsoft.com/office/powerpoint/2010/main" val="75713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1"/>
            <a:ext cx="8596668" cy="4542762"/>
          </a:xfrm>
        </p:spPr>
        <p:txBody>
          <a:bodyPr/>
          <a:lstStyle/>
          <a:p>
            <a:r>
              <a:rPr lang="en-US" dirty="0" smtClean="0"/>
              <a:t>next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mlevel</a:t>
            </a:r>
            <a:endParaRPr lang="en-US" dirty="0" smtClean="0"/>
          </a:p>
          <a:p>
            <a:r>
              <a:rPr lang="en-US" dirty="0" smtClean="0"/>
              <a:t>twitter @</a:t>
            </a:r>
            <a:r>
              <a:rPr lang="en-US" dirty="0" err="1" smtClean="0"/>
              <a:t>andrewboudreau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6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 smtClean="0"/>
              <a:t>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 Are</a:t>
            </a:r>
          </a:p>
          <a:p>
            <a:r>
              <a:rPr lang="en-US" dirty="0" smtClean="0"/>
              <a:t>Andrew Boudreau – Web Developer @</a:t>
            </a:r>
            <a:r>
              <a:rPr lang="en-US" dirty="0" err="1" smtClean="0"/>
              <a:t>andrewboudreau</a:t>
            </a:r>
            <a:endParaRPr lang="en-US" dirty="0"/>
          </a:p>
          <a:p>
            <a:r>
              <a:rPr lang="en-US" dirty="0" smtClean="0"/>
              <a:t>Dylan Ryan  - Unity Developer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</a:t>
            </a:r>
          </a:p>
          <a:p>
            <a:r>
              <a:rPr lang="en-US" dirty="0" smtClean="0"/>
              <a:t>C# .NET developers in casual learning space, mlevel.com</a:t>
            </a:r>
          </a:p>
          <a:p>
            <a:r>
              <a:rPr lang="en-US" dirty="0" smtClean="0"/>
              <a:t>Targeting Enterprise Customers (woe is me)</a:t>
            </a:r>
          </a:p>
          <a:p>
            <a:r>
              <a:rPr lang="en-US" dirty="0" smtClean="0"/>
              <a:t>Need to support a variety of black-box authentication mechanisms</a:t>
            </a:r>
          </a:p>
          <a:p>
            <a:r>
              <a:rPr lang="en-US" dirty="0" smtClean="0"/>
              <a:t>We can’t use Game Center or Google’s Play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/>
          <a:lstStyle/>
          <a:p>
            <a:r>
              <a:rPr lang="en-US" dirty="0" smtClean="0"/>
              <a:t>A completely free solution</a:t>
            </a:r>
          </a:p>
          <a:p>
            <a:r>
              <a:rPr lang="en-US" dirty="0" smtClean="0"/>
              <a:t>Targeting C# developers</a:t>
            </a:r>
          </a:p>
          <a:p>
            <a:r>
              <a:rPr lang="en-US" dirty="0" smtClean="0"/>
              <a:t>Server solution </a:t>
            </a:r>
          </a:p>
          <a:p>
            <a:pPr lvl="1"/>
            <a:r>
              <a:rPr lang="en-US" dirty="0" smtClean="0"/>
              <a:t>Azure Websites</a:t>
            </a:r>
          </a:p>
          <a:p>
            <a:pPr lvl="1"/>
            <a:r>
              <a:rPr lang="en-US" dirty="0" smtClean="0"/>
              <a:t>Web Services using ASP.NET </a:t>
            </a:r>
            <a:r>
              <a:rPr lang="en-US" dirty="0" err="1" smtClean="0"/>
              <a:t>WebApi</a:t>
            </a:r>
            <a:r>
              <a:rPr lang="en-US" dirty="0" smtClean="0"/>
              <a:t> 2.0 </a:t>
            </a:r>
          </a:p>
          <a:p>
            <a:pPr lvl="1"/>
            <a:r>
              <a:rPr lang="en-US" dirty="0" smtClean="0"/>
              <a:t>Data Persistence using Entity Framework 6 &amp; Azure SQL free edition (20mb)</a:t>
            </a:r>
          </a:p>
          <a:p>
            <a:pPr lvl="1"/>
            <a:r>
              <a:rPr lang="en-US" dirty="0" smtClean="0"/>
              <a:t>Security using Microsoft Identity for Authorization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Client solution</a:t>
            </a:r>
          </a:p>
          <a:p>
            <a:pPr lvl="1"/>
            <a:r>
              <a:rPr lang="en-US" dirty="0" smtClean="0"/>
              <a:t>Unity 3D</a:t>
            </a:r>
          </a:p>
        </p:txBody>
      </p:sp>
    </p:spTree>
    <p:extLst>
      <p:ext uri="{BB962C8B-B14F-4D97-AF65-F5344CB8AC3E}">
        <p14:creationId xmlns:p14="http://schemas.microsoft.com/office/powerpoint/2010/main" val="7335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>
            <a:normAutofit/>
          </a:bodyPr>
          <a:lstStyle/>
          <a:p>
            <a:r>
              <a:rPr lang="en-US" dirty="0" smtClean="0"/>
              <a:t>The Plan &amp;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6701"/>
            <a:ext cx="8596668" cy="4504662"/>
          </a:xfrm>
        </p:spPr>
        <p:txBody>
          <a:bodyPr/>
          <a:lstStyle/>
          <a:p>
            <a:r>
              <a:rPr lang="en-US" dirty="0" smtClean="0"/>
              <a:t>A functional example disguised as a leaderboard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github.com/mLevel/Leaderboard</a:t>
            </a:r>
            <a:endParaRPr lang="en-US" dirty="0" smtClean="0"/>
          </a:p>
          <a:p>
            <a:pPr lvl="1"/>
            <a:r>
              <a:rPr lang="en-US" dirty="0" smtClean="0"/>
              <a:t>Build, Package, Publish</a:t>
            </a:r>
          </a:p>
          <a:p>
            <a:pPr lvl="1"/>
            <a:r>
              <a:rPr lang="en-US" dirty="0" smtClean="0"/>
              <a:t>A quick development walkthrough</a:t>
            </a:r>
          </a:p>
          <a:p>
            <a:pPr lvl="1"/>
            <a:r>
              <a:rPr lang="en-US" dirty="0" smtClean="0"/>
              <a:t>Gotchas of these tools</a:t>
            </a:r>
          </a:p>
          <a:p>
            <a:pPr lvl="1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8" y="1651001"/>
            <a:ext cx="7351482" cy="4341812"/>
          </a:xfrm>
        </p:spPr>
      </p:pic>
    </p:spTree>
    <p:extLst>
      <p:ext uri="{BB962C8B-B14F-4D97-AF65-F5344CB8AC3E}">
        <p14:creationId xmlns:p14="http://schemas.microsoft.com/office/powerpoint/2010/main" val="4187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701"/>
            <a:ext cx="4593166" cy="5774662"/>
          </a:xfrm>
        </p:spPr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dirty="0" smtClean="0"/>
              <a:t>The </a:t>
            </a:r>
            <a:r>
              <a:rPr lang="en-US" dirty="0" err="1" smtClean="0"/>
              <a:t>Leaderboard.Data</a:t>
            </a:r>
            <a:r>
              <a:rPr lang="en-US" dirty="0" smtClean="0"/>
              <a:t> Project</a:t>
            </a:r>
          </a:p>
          <a:p>
            <a:pPr lvl="1"/>
            <a:r>
              <a:rPr lang="en-US" dirty="0"/>
              <a:t>Create the entity model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2"/>
            <a:r>
              <a:rPr lang="en-US" dirty="0" smtClean="0"/>
              <a:t>create the conventions</a:t>
            </a:r>
          </a:p>
          <a:p>
            <a:pPr lvl="1"/>
            <a:r>
              <a:rPr lang="en-US" dirty="0" smtClean="0"/>
              <a:t>create the test project</a:t>
            </a:r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AssemblyInitializeTest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DropCreateDatabaseAlways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userscoretest</a:t>
            </a:r>
            <a:endParaRPr lang="en-US" dirty="0" smtClean="0"/>
          </a:p>
          <a:p>
            <a:pPr lvl="1"/>
            <a:r>
              <a:rPr lang="en-US" dirty="0" smtClean="0"/>
              <a:t>Create the web </a:t>
            </a:r>
            <a:r>
              <a:rPr lang="en-US" dirty="0" err="1" smtClean="0"/>
              <a:t>api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Auto </a:t>
            </a:r>
            <a:r>
              <a:rPr lang="en-US" dirty="0" err="1" smtClean="0"/>
              <a:t>api</a:t>
            </a:r>
            <a:r>
              <a:rPr lang="en-US" dirty="0" smtClean="0"/>
              <a:t> docs</a:t>
            </a:r>
          </a:p>
          <a:p>
            <a:pPr lvl="2"/>
            <a:r>
              <a:rPr lang="en-US" dirty="0" smtClean="0"/>
              <a:t>Defaults for Route, Filter, </a:t>
            </a:r>
            <a:r>
              <a:rPr lang="en-US" dirty="0" err="1" smtClean="0"/>
              <a:t>Startup.Auth</a:t>
            </a:r>
            <a:endParaRPr lang="en-US" dirty="0" smtClean="0"/>
          </a:p>
          <a:p>
            <a:pPr lvl="2"/>
            <a:r>
              <a:rPr lang="en-US" dirty="0" err="1" smtClean="0"/>
              <a:t>WebApiConfig</a:t>
            </a:r>
            <a:endParaRPr lang="en-US" dirty="0" smtClean="0"/>
          </a:p>
          <a:p>
            <a:pPr lvl="3"/>
            <a:r>
              <a:rPr lang="en-US" dirty="0" err="1" smtClean="0"/>
              <a:t>XHttpMethodOverride</a:t>
            </a:r>
            <a:endParaRPr lang="en-US" dirty="0" smtClean="0"/>
          </a:p>
          <a:p>
            <a:pPr lvl="3"/>
            <a:r>
              <a:rPr lang="en-US" dirty="0" err="1" smtClean="0"/>
              <a:t>Supresshostauth</a:t>
            </a:r>
            <a:endParaRPr lang="en-US" dirty="0" smtClean="0"/>
          </a:p>
          <a:p>
            <a:pPr lvl="3"/>
            <a:r>
              <a:rPr lang="en-US" dirty="0" smtClean="0"/>
              <a:t>Attribute routes</a:t>
            </a:r>
          </a:p>
          <a:p>
            <a:pPr lvl="3"/>
            <a:r>
              <a:rPr lang="en-US" dirty="0" smtClean="0"/>
              <a:t>Enable CORS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0500" y="266701"/>
            <a:ext cx="4593166" cy="57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Leaderboard controller</a:t>
            </a:r>
          </a:p>
          <a:p>
            <a:pPr lvl="2"/>
            <a:r>
              <a:rPr lang="en-US" dirty="0" smtClean="0"/>
              <a:t>Get scores</a:t>
            </a:r>
          </a:p>
          <a:p>
            <a:pPr lvl="2"/>
            <a:r>
              <a:rPr lang="en-US" dirty="0" smtClean="0"/>
              <a:t>Write scores</a:t>
            </a:r>
          </a:p>
          <a:p>
            <a:pPr lvl="2"/>
            <a:r>
              <a:rPr lang="en-US" dirty="0" smtClean="0"/>
              <a:t>To </a:t>
            </a:r>
            <a:r>
              <a:rPr lang="en-US" dirty="0" err="1" smtClean="0"/>
              <a:t>Auth</a:t>
            </a:r>
            <a:r>
              <a:rPr lang="en-US" dirty="0" smtClean="0"/>
              <a:t> or Not To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 Controller</a:t>
            </a:r>
          </a:p>
          <a:p>
            <a:pPr lvl="2"/>
            <a:r>
              <a:rPr lang="en-US" dirty="0" smtClean="0"/>
              <a:t>Black box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Setup Azure</a:t>
            </a:r>
          </a:p>
          <a:p>
            <a:pPr lvl="2"/>
            <a:r>
              <a:rPr lang="en-US" dirty="0" smtClean="0"/>
              <a:t>Create website</a:t>
            </a:r>
          </a:p>
          <a:p>
            <a:pPr lvl="2"/>
            <a:r>
              <a:rPr lang="en-US" dirty="0" smtClean="0"/>
              <a:t>Free database</a:t>
            </a:r>
          </a:p>
          <a:p>
            <a:pPr lvl="2"/>
            <a:r>
              <a:rPr lang="en-US" dirty="0" smtClean="0"/>
              <a:t>Auto deploy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Kurl.IT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 vs Event based coding	</a:t>
            </a:r>
          </a:p>
          <a:p>
            <a:r>
              <a:rPr lang="en-US" dirty="0"/>
              <a:t>Component based architecture</a:t>
            </a:r>
          </a:p>
          <a:p>
            <a:r>
              <a:rPr lang="en-US" dirty="0"/>
              <a:t>Coroutines</a:t>
            </a:r>
          </a:p>
          <a:p>
            <a:r>
              <a:rPr lang="en-US" dirty="0"/>
              <a:t>The WWW class</a:t>
            </a:r>
          </a:p>
          <a:p>
            <a:r>
              <a:rPr lang="en-US" dirty="0"/>
              <a:t>Solution in action</a:t>
            </a:r>
          </a:p>
          <a:p>
            <a:r>
              <a:rPr lang="en-US" dirty="0"/>
              <a:t>Expanding on the solution.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1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6" y="1460500"/>
            <a:ext cx="3831240" cy="5188718"/>
          </a:xfrm>
        </p:spPr>
      </p:pic>
    </p:spTree>
    <p:extLst>
      <p:ext uri="{BB962C8B-B14F-4D97-AF65-F5344CB8AC3E}">
        <p14:creationId xmlns:p14="http://schemas.microsoft.com/office/powerpoint/2010/main" val="167488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heck are </a:t>
            </a:r>
            <a:r>
              <a:rPr lang="en-US" dirty="0" smtClean="0"/>
              <a:t>they</a:t>
            </a:r>
            <a:endParaRPr lang="en-US" dirty="0"/>
          </a:p>
          <a:p>
            <a:r>
              <a:rPr lang="en-US" dirty="0" smtClean="0"/>
              <a:t>long </a:t>
            </a:r>
            <a:r>
              <a:rPr lang="en-US" dirty="0"/>
              <a:t>running non processor intensive </a:t>
            </a:r>
            <a:r>
              <a:rPr lang="en-US" dirty="0" smtClean="0"/>
              <a:t>operations</a:t>
            </a:r>
          </a:p>
          <a:p>
            <a:r>
              <a:rPr lang="en-US" dirty="0"/>
              <a:t>Why not threads? (poor mans threading?)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565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337</Words>
  <Application>Microsoft Office PowerPoint</Application>
  <PresentationFormat>Widescreen</PresentationFormat>
  <Paragraphs>89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Unity 3D and Azure</vt:lpstr>
      <vt:lpstr>Our Background</vt:lpstr>
      <vt:lpstr>Tools &amp; Technologies</vt:lpstr>
      <vt:lpstr>The Plan &amp; Takeaways</vt:lpstr>
      <vt:lpstr>Data Transfer Diagram</vt:lpstr>
      <vt:lpstr>PowerPoint Presentation</vt:lpstr>
      <vt:lpstr>Unity3D Implementation</vt:lpstr>
      <vt:lpstr>Component based architecture</vt:lpstr>
      <vt:lpstr>Coroutines</vt:lpstr>
      <vt:lpstr>The WWW class </vt:lpstr>
      <vt:lpstr>Expanding on the simple solution</vt:lpstr>
      <vt:lpstr>Thanks &amp; Questions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and Azure</dc:title>
  <dc:creator>Andrew Boudreau</dc:creator>
  <cp:lastModifiedBy>Andrew Boudreau</cp:lastModifiedBy>
  <cp:revision>18</cp:revision>
  <dcterms:created xsi:type="dcterms:W3CDTF">2014-04-02T20:00:02Z</dcterms:created>
  <dcterms:modified xsi:type="dcterms:W3CDTF">2014-04-03T20:27:47Z</dcterms:modified>
</cp:coreProperties>
</file>