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70" r:id="rId5"/>
    <p:sldId id="258" r:id="rId6"/>
    <p:sldId id="262" r:id="rId7"/>
    <p:sldId id="263" r:id="rId8"/>
    <p:sldId id="269" r:id="rId9"/>
    <p:sldId id="260" r:id="rId10"/>
    <p:sldId id="268" r:id="rId11"/>
    <p:sldId id="267" r:id="rId12"/>
    <p:sldId id="261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eve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-cache-ak0.pinimg.com/736x/28/c0/a8/28c0a82ee24e0979f2d2c60b20e18f50.jp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3D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Simplified approach to storing game data in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0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4" y="5765800"/>
            <a:ext cx="8596668" cy="13208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9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1"/>
            <a:ext cx="8596668" cy="45427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github.com/</a:t>
            </a:r>
            <a:r>
              <a:rPr lang="en-US" dirty="0" err="1" smtClean="0"/>
              <a:t>mlevel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6701"/>
            <a:ext cx="4593166" cy="5774662"/>
          </a:xfrm>
        </p:spPr>
        <p:txBody>
          <a:bodyPr>
            <a:normAutofit/>
          </a:bodyPr>
          <a:lstStyle/>
          <a:p>
            <a:r>
              <a:rPr lang="en-US" dirty="0" smtClean="0"/>
              <a:t>Creating The </a:t>
            </a:r>
            <a:r>
              <a:rPr lang="en-US" dirty="0" err="1" smtClean="0"/>
              <a:t>Leaderboard.Data</a:t>
            </a:r>
            <a:r>
              <a:rPr lang="en-US" dirty="0" smtClean="0"/>
              <a:t> Project</a:t>
            </a:r>
          </a:p>
          <a:p>
            <a:pPr lvl="1"/>
            <a:r>
              <a:rPr lang="en-US" dirty="0"/>
              <a:t>Create the entity model</a:t>
            </a:r>
          </a:p>
          <a:p>
            <a:pPr lvl="1"/>
            <a:r>
              <a:rPr lang="en-US" dirty="0" smtClean="0"/>
              <a:t>Create the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pPr lvl="2"/>
            <a:r>
              <a:rPr lang="en-US" dirty="0" smtClean="0"/>
              <a:t>create the conventions</a:t>
            </a:r>
          </a:p>
          <a:p>
            <a:pPr lvl="1"/>
            <a:r>
              <a:rPr lang="en-US" dirty="0" smtClean="0"/>
              <a:t>create the test project</a:t>
            </a:r>
          </a:p>
          <a:p>
            <a:pPr lvl="2"/>
            <a:r>
              <a:rPr lang="en-US" dirty="0" smtClean="0"/>
              <a:t>create the </a:t>
            </a:r>
            <a:r>
              <a:rPr lang="en-US" dirty="0" err="1" smtClean="0"/>
              <a:t>AssemblyInitializeTest</a:t>
            </a:r>
            <a:endParaRPr lang="en-US" dirty="0" smtClean="0"/>
          </a:p>
          <a:p>
            <a:pPr lvl="2"/>
            <a:r>
              <a:rPr lang="en-US" dirty="0" smtClean="0"/>
              <a:t>Create the </a:t>
            </a:r>
            <a:r>
              <a:rPr lang="en-US" dirty="0" err="1" smtClean="0"/>
              <a:t>DropCreateDatabaseAlways</a:t>
            </a:r>
            <a:endParaRPr lang="en-US" dirty="0" smtClean="0"/>
          </a:p>
          <a:p>
            <a:pPr lvl="2"/>
            <a:r>
              <a:rPr lang="en-US" dirty="0" smtClean="0"/>
              <a:t>Create the </a:t>
            </a:r>
            <a:r>
              <a:rPr lang="en-US" dirty="0" err="1" smtClean="0"/>
              <a:t>userscoretest</a:t>
            </a:r>
            <a:endParaRPr lang="en-US" dirty="0" smtClean="0"/>
          </a:p>
          <a:p>
            <a:pPr lvl="1"/>
            <a:r>
              <a:rPr lang="en-US" dirty="0" smtClean="0"/>
              <a:t>Create the web </a:t>
            </a:r>
            <a:r>
              <a:rPr lang="en-US" dirty="0" err="1" smtClean="0"/>
              <a:t>api</a:t>
            </a:r>
            <a:r>
              <a:rPr lang="en-US" dirty="0" smtClean="0"/>
              <a:t> project</a:t>
            </a:r>
          </a:p>
          <a:p>
            <a:pPr lvl="2"/>
            <a:r>
              <a:rPr lang="en-US" dirty="0" smtClean="0"/>
              <a:t>Auto </a:t>
            </a:r>
            <a:r>
              <a:rPr lang="en-US" dirty="0" err="1" smtClean="0"/>
              <a:t>api</a:t>
            </a:r>
            <a:r>
              <a:rPr lang="en-US" dirty="0" smtClean="0"/>
              <a:t> docs</a:t>
            </a:r>
          </a:p>
          <a:p>
            <a:pPr lvl="2"/>
            <a:r>
              <a:rPr lang="en-US" dirty="0" smtClean="0"/>
              <a:t>Defaults for Route, Filter, </a:t>
            </a:r>
            <a:r>
              <a:rPr lang="en-US" dirty="0" err="1" smtClean="0"/>
              <a:t>Startup.Auth</a:t>
            </a:r>
            <a:endParaRPr lang="en-US" dirty="0" smtClean="0"/>
          </a:p>
          <a:p>
            <a:pPr lvl="2"/>
            <a:r>
              <a:rPr lang="en-US" dirty="0" err="1" smtClean="0"/>
              <a:t>WebApiConfig</a:t>
            </a:r>
            <a:endParaRPr lang="en-US" dirty="0" smtClean="0"/>
          </a:p>
          <a:p>
            <a:pPr lvl="3"/>
            <a:r>
              <a:rPr lang="en-US" dirty="0" err="1" smtClean="0"/>
              <a:t>XHttpMethodOverride</a:t>
            </a:r>
            <a:endParaRPr lang="en-US" dirty="0" smtClean="0"/>
          </a:p>
          <a:p>
            <a:pPr lvl="3"/>
            <a:r>
              <a:rPr lang="en-US" dirty="0" err="1" smtClean="0"/>
              <a:t>Supresshostauth</a:t>
            </a:r>
            <a:endParaRPr lang="en-US" dirty="0" smtClean="0"/>
          </a:p>
          <a:p>
            <a:pPr lvl="3"/>
            <a:r>
              <a:rPr lang="en-US" dirty="0" smtClean="0"/>
              <a:t>Attribute routes</a:t>
            </a:r>
          </a:p>
          <a:p>
            <a:pPr lvl="3"/>
            <a:r>
              <a:rPr lang="en-US" dirty="0" smtClean="0"/>
              <a:t>Enable CORS</a:t>
            </a:r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70500" y="266701"/>
            <a:ext cx="4593166" cy="577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Leaderboard controller</a:t>
            </a:r>
          </a:p>
          <a:p>
            <a:pPr lvl="2"/>
            <a:r>
              <a:rPr lang="en-US" dirty="0" smtClean="0"/>
              <a:t>Get scores</a:t>
            </a:r>
          </a:p>
          <a:p>
            <a:pPr lvl="2"/>
            <a:r>
              <a:rPr lang="en-US" dirty="0" smtClean="0"/>
              <a:t>Write scores</a:t>
            </a:r>
          </a:p>
          <a:p>
            <a:pPr lvl="2"/>
            <a:r>
              <a:rPr lang="en-US" dirty="0" smtClean="0"/>
              <a:t>To </a:t>
            </a:r>
            <a:r>
              <a:rPr lang="en-US" dirty="0" err="1" smtClean="0"/>
              <a:t>Auth</a:t>
            </a:r>
            <a:r>
              <a:rPr lang="en-US" dirty="0" smtClean="0"/>
              <a:t> or Not To </a:t>
            </a:r>
            <a:r>
              <a:rPr lang="en-US" dirty="0" err="1" smtClean="0"/>
              <a:t>Auth</a:t>
            </a:r>
            <a:endParaRPr lang="en-US" dirty="0" smtClean="0"/>
          </a:p>
          <a:p>
            <a:pPr lvl="1"/>
            <a:r>
              <a:rPr lang="en-US" dirty="0" err="1" smtClean="0"/>
              <a:t>Auth</a:t>
            </a:r>
            <a:r>
              <a:rPr lang="en-US" dirty="0" smtClean="0"/>
              <a:t> Controller</a:t>
            </a:r>
          </a:p>
          <a:p>
            <a:pPr lvl="2"/>
            <a:r>
              <a:rPr lang="en-US" dirty="0" smtClean="0"/>
              <a:t>Black box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Deploy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Setup Azure</a:t>
            </a:r>
          </a:p>
          <a:p>
            <a:pPr lvl="2"/>
            <a:r>
              <a:rPr lang="en-US" dirty="0" smtClean="0"/>
              <a:t>Create website</a:t>
            </a:r>
          </a:p>
          <a:p>
            <a:pPr lvl="2"/>
            <a:r>
              <a:rPr lang="en-US" dirty="0" smtClean="0"/>
              <a:t>Free database</a:t>
            </a:r>
          </a:p>
          <a:p>
            <a:pPr lvl="2"/>
            <a:r>
              <a:rPr lang="en-US" dirty="0" smtClean="0"/>
              <a:t>Auto deploy from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dirty="0" smtClean="0"/>
              <a:t>Kurl.IT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1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34" y="1270000"/>
            <a:ext cx="8596668" cy="3880773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the heck are </a:t>
            </a:r>
            <a:r>
              <a:rPr lang="en-US" dirty="0" smtClean="0"/>
              <a:t>they</a:t>
            </a:r>
            <a:endParaRPr lang="en-US" dirty="0"/>
          </a:p>
          <a:p>
            <a:r>
              <a:rPr lang="en-US" dirty="0" smtClean="0"/>
              <a:t>long </a:t>
            </a:r>
            <a:r>
              <a:rPr lang="en-US" dirty="0"/>
              <a:t>running non processor intensive </a:t>
            </a:r>
            <a:r>
              <a:rPr lang="en-US" dirty="0" smtClean="0"/>
              <a:t>operations</a:t>
            </a:r>
          </a:p>
          <a:p>
            <a:r>
              <a:rPr lang="en-US" dirty="0"/>
              <a:t>Why not threads? (poor mans threading</a:t>
            </a:r>
            <a:r>
              <a:rPr lang="en-US" dirty="0" smtClean="0"/>
              <a:t>?)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/>
              <a:t>What does it do?</a:t>
            </a:r>
          </a:p>
          <a:p>
            <a:r>
              <a:rPr lang="en-US" dirty="0"/>
              <a:t>Ok, so how do I do it?</a:t>
            </a:r>
          </a:p>
          <a:p>
            <a:r>
              <a:rPr lang="en-US" dirty="0"/>
              <a:t>Using coroutines for non blocking service calls.</a:t>
            </a:r>
          </a:p>
          <a:p>
            <a:r>
              <a:rPr lang="en-US" dirty="0"/>
              <a:t>Limitations/Workarounds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270397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WWW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on the simple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Here is some of the things we did in our implementation to create a more robust architecture.</a:t>
            </a:r>
          </a:p>
          <a:p>
            <a:r>
              <a:rPr lang="en-US" dirty="0" smtClean="0"/>
              <a:t>Wrapper </a:t>
            </a:r>
            <a:r>
              <a:rPr lang="en-US" dirty="0"/>
              <a:t>class to make Service calls, ServiceTask</a:t>
            </a:r>
          </a:p>
          <a:p>
            <a:r>
              <a:rPr lang="en-US" dirty="0" smtClean="0"/>
              <a:t>Canceling Service calls</a:t>
            </a:r>
            <a:endParaRPr lang="en-US" dirty="0"/>
          </a:p>
          <a:p>
            <a:r>
              <a:rPr lang="en-US" dirty="0" smtClean="0"/>
              <a:t>HTTP </a:t>
            </a:r>
            <a:r>
              <a:rPr lang="en-US" dirty="0"/>
              <a:t>error </a:t>
            </a:r>
            <a:r>
              <a:rPr lang="en-US" dirty="0" smtClean="0"/>
              <a:t>code parsing</a:t>
            </a:r>
            <a:endParaRPr lang="en-US" dirty="0"/>
          </a:p>
          <a:p>
            <a:r>
              <a:rPr lang="en-US" dirty="0" smtClean="0"/>
              <a:t>JSON </a:t>
            </a:r>
            <a:r>
              <a:rPr lang="en-US" dirty="0"/>
              <a:t>Library abstraction (per platform)</a:t>
            </a:r>
          </a:p>
        </p:txBody>
      </p:sp>
    </p:spTree>
    <p:extLst>
      <p:ext uri="{BB962C8B-B14F-4D97-AF65-F5344CB8AC3E}">
        <p14:creationId xmlns:p14="http://schemas.microsoft.com/office/powerpoint/2010/main" val="7571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500"/>
          </a:xfrm>
        </p:spPr>
        <p:txBody>
          <a:bodyPr/>
          <a:lstStyle/>
          <a:p>
            <a:r>
              <a:rPr lang="en-US" dirty="0" smtClean="0"/>
              <a:t>Our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8101"/>
            <a:ext cx="8596668" cy="47332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We Are</a:t>
            </a:r>
          </a:p>
          <a:p>
            <a:r>
              <a:rPr lang="en-US" dirty="0" smtClean="0"/>
              <a:t>Andrew Boudreau – Web Developer @</a:t>
            </a:r>
            <a:r>
              <a:rPr lang="en-US" dirty="0" err="1" smtClean="0"/>
              <a:t>andrewboudreau</a:t>
            </a:r>
            <a:endParaRPr lang="en-US" dirty="0"/>
          </a:p>
          <a:p>
            <a:r>
              <a:rPr lang="en-US" dirty="0" smtClean="0"/>
              <a:t>Dylan Ryan  - Unity Developer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Do</a:t>
            </a:r>
          </a:p>
          <a:p>
            <a:pPr marL="342900" lvl="1" indent="-342900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github.com/mLevel/</a:t>
            </a:r>
            <a:endParaRPr lang="en-US" dirty="0" smtClean="0"/>
          </a:p>
          <a:p>
            <a:pPr marL="342900" lvl="1" indent="-342900"/>
            <a:r>
              <a:rPr lang="en-US" sz="1800" dirty="0" smtClean="0"/>
              <a:t>C# .NET developers in casual learning space, mLevel.com</a:t>
            </a:r>
          </a:p>
          <a:p>
            <a:r>
              <a:rPr lang="en-US" dirty="0" smtClean="0"/>
              <a:t>Targeting Enterprise Customers (woe is me)</a:t>
            </a:r>
          </a:p>
          <a:p>
            <a:r>
              <a:rPr lang="en-US" dirty="0" smtClean="0"/>
              <a:t>Need to support a variety of black-box authentication mechanisms</a:t>
            </a:r>
          </a:p>
          <a:p>
            <a:r>
              <a:rPr lang="en-US" dirty="0" smtClean="0"/>
              <a:t>We can’t use Game Center or Google’s Play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smtClean="0"/>
              <a:t>Tools &amp;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1301"/>
            <a:ext cx="8596668" cy="45300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completely free solution</a:t>
            </a:r>
          </a:p>
          <a:p>
            <a:r>
              <a:rPr lang="en-US" dirty="0"/>
              <a:t>A functional example disguised as a leaderboard</a:t>
            </a:r>
          </a:p>
          <a:p>
            <a:r>
              <a:rPr lang="en-US" dirty="0" smtClean="0"/>
              <a:t>Targeting C# </a:t>
            </a:r>
            <a:r>
              <a:rPr lang="en-US" dirty="0" smtClean="0"/>
              <a:t>development</a:t>
            </a:r>
            <a:endParaRPr lang="en-US" dirty="0" smtClean="0"/>
          </a:p>
          <a:p>
            <a:r>
              <a:rPr lang="en-US" dirty="0" smtClean="0"/>
              <a:t>Client </a:t>
            </a:r>
            <a:r>
              <a:rPr lang="en-US" dirty="0"/>
              <a:t>solution</a:t>
            </a:r>
          </a:p>
          <a:p>
            <a:pPr lvl="1"/>
            <a:r>
              <a:rPr lang="en-US" dirty="0"/>
              <a:t>Unity 3D</a:t>
            </a:r>
          </a:p>
          <a:p>
            <a:pPr lvl="1"/>
            <a:r>
              <a:rPr lang="en-US" dirty="0"/>
              <a:t>Serialization </a:t>
            </a:r>
            <a:r>
              <a:rPr lang="en-US" dirty="0" err="1"/>
              <a:t>LitJSON</a:t>
            </a:r>
            <a:endParaRPr lang="en-US" dirty="0"/>
          </a:p>
          <a:p>
            <a:pPr lvl="1"/>
            <a:r>
              <a:rPr lang="en-US" dirty="0"/>
              <a:t>Custom Services </a:t>
            </a:r>
            <a:r>
              <a:rPr lang="en-US" dirty="0" smtClean="0"/>
              <a:t>Library</a:t>
            </a:r>
            <a:endParaRPr lang="en-US" dirty="0" smtClean="0"/>
          </a:p>
          <a:p>
            <a:r>
              <a:rPr lang="en-US" dirty="0" smtClean="0"/>
              <a:t>Server </a:t>
            </a:r>
            <a:r>
              <a:rPr lang="en-US" dirty="0" smtClean="0"/>
              <a:t>solution </a:t>
            </a:r>
          </a:p>
          <a:p>
            <a:pPr lvl="1"/>
            <a:r>
              <a:rPr lang="en-US" dirty="0" smtClean="0"/>
              <a:t>Azure Websites</a:t>
            </a:r>
          </a:p>
          <a:p>
            <a:pPr lvl="1"/>
            <a:r>
              <a:rPr lang="en-US" dirty="0" smtClean="0"/>
              <a:t>Web Services using ASP.NET </a:t>
            </a:r>
            <a:r>
              <a:rPr lang="en-US" dirty="0" err="1" smtClean="0"/>
              <a:t>WebApi</a:t>
            </a:r>
            <a:r>
              <a:rPr lang="en-US" dirty="0" smtClean="0"/>
              <a:t> 2.0 </a:t>
            </a:r>
          </a:p>
          <a:p>
            <a:pPr lvl="1"/>
            <a:r>
              <a:rPr lang="en-US" dirty="0" smtClean="0"/>
              <a:t>Data Persistence using Entity Framework 6 &amp; Azure SQL free edition (20mb)</a:t>
            </a:r>
          </a:p>
          <a:p>
            <a:pPr lvl="1"/>
            <a:r>
              <a:rPr lang="en-US" dirty="0" smtClean="0"/>
              <a:t>Security using Microsoft Identity for Authorization</a:t>
            </a:r>
          </a:p>
          <a:p>
            <a:pPr lvl="1"/>
            <a:r>
              <a:rPr lang="en-US" dirty="0" smtClean="0"/>
              <a:t>Automatically deployed using </a:t>
            </a:r>
            <a:r>
              <a:rPr lang="en-US" dirty="0" err="1" smtClean="0"/>
              <a:t>GitHub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5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Payload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262" y="1270000"/>
            <a:ext cx="3570037" cy="4918473"/>
          </a:xfrm>
        </p:spPr>
      </p:pic>
    </p:spTree>
    <p:extLst>
      <p:ext uri="{BB962C8B-B14F-4D97-AF65-F5344CB8AC3E}">
        <p14:creationId xmlns:p14="http://schemas.microsoft.com/office/powerpoint/2010/main" val="134137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>
            <a:normAutofit/>
          </a:bodyPr>
          <a:lstStyle/>
          <a:p>
            <a:r>
              <a:rPr lang="en-US" dirty="0" smtClean="0"/>
              <a:t>Who said what?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45668" y="2476502"/>
            <a:ext cx="5509425" cy="44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13193" y="2905803"/>
            <a:ext cx="5212364" cy="12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72682" y="2537178"/>
            <a:ext cx="1782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Returns Token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1034" y="2060097"/>
            <a:ext cx="4338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smtClean="0"/>
              <a:t>Requests Authentication (</a:t>
            </a:r>
            <a:r>
              <a:rPr lang="en-US" sz="2000" dirty="0"/>
              <a:t>User/Pass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93" y="3033966"/>
            <a:ext cx="2236397" cy="12598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" y="2742310"/>
            <a:ext cx="2120460" cy="1590346"/>
          </a:xfrm>
          <a:prstGeom prst="rect">
            <a:avLst/>
          </a:prstGeom>
        </p:spPr>
      </p:pic>
      <p:sp>
        <p:nvSpPr>
          <p:cNvPr id="32" name="Arc 31"/>
          <p:cNvSpPr/>
          <p:nvPr/>
        </p:nvSpPr>
        <p:spPr>
          <a:xfrm>
            <a:off x="2074860" y="3178241"/>
            <a:ext cx="914400" cy="914400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5695960">
            <a:off x="2074860" y="3095555"/>
            <a:ext cx="914400" cy="914400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2" idx="0"/>
          </p:cNvCxnSpPr>
          <p:nvPr/>
        </p:nvCxnSpPr>
        <p:spPr>
          <a:xfrm flipH="1">
            <a:off x="2074860" y="3178241"/>
            <a:ext cx="4572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</p:cNvCxnSpPr>
          <p:nvPr/>
        </p:nvCxnSpPr>
        <p:spPr>
          <a:xfrm flipH="1" flipV="1">
            <a:off x="2074860" y="3862058"/>
            <a:ext cx="417888" cy="14620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85575" y="3361011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Play Game</a:t>
            </a:r>
            <a:endParaRPr lang="en-US" sz="2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120460" y="4631487"/>
            <a:ext cx="5509425" cy="44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95826" y="4215082"/>
            <a:ext cx="4230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smtClean="0"/>
              <a:t>Submit </a:t>
            </a:r>
            <a:r>
              <a:rPr lang="en-US" sz="2000" dirty="0" err="1" smtClean="0"/>
              <a:t>UserScore</a:t>
            </a:r>
            <a:r>
              <a:rPr lang="en-US" sz="2000" dirty="0" smtClean="0"/>
              <a:t> w/ Token Header</a:t>
            </a:r>
            <a:endParaRPr lang="en-US" sz="20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369486" y="5154038"/>
            <a:ext cx="5356071" cy="4024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75172" y="4813497"/>
            <a:ext cx="2728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Returns All </a:t>
            </a:r>
            <a:r>
              <a:rPr lang="en-US" sz="2000" dirty="0" err="1" smtClean="0">
                <a:solidFill>
                  <a:schemeClr val="accent2"/>
                </a:solidFill>
              </a:rPr>
              <a:t>UserScores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Unity3D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0189"/>
            <a:ext cx="8596668" cy="3880773"/>
          </a:xfrm>
        </p:spPr>
        <p:txBody>
          <a:bodyPr/>
          <a:lstStyle/>
          <a:p>
            <a:r>
              <a:rPr lang="en-US" dirty="0"/>
              <a:t>Game Loop vs Event based coding	</a:t>
            </a:r>
          </a:p>
          <a:p>
            <a:r>
              <a:rPr lang="en-US" dirty="0"/>
              <a:t>Component based architecture</a:t>
            </a:r>
          </a:p>
          <a:p>
            <a:r>
              <a:rPr lang="en-US" dirty="0"/>
              <a:t>Coroutines</a:t>
            </a:r>
          </a:p>
          <a:p>
            <a:r>
              <a:rPr lang="en-US" dirty="0"/>
              <a:t>The WWW class</a:t>
            </a:r>
          </a:p>
          <a:p>
            <a:r>
              <a:rPr lang="en-US" dirty="0"/>
              <a:t>Solution in action</a:t>
            </a:r>
          </a:p>
          <a:p>
            <a:r>
              <a:rPr lang="en-US" dirty="0"/>
              <a:t>Expanding on the solution.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67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66" y="1460500"/>
            <a:ext cx="3831240" cy="5188718"/>
          </a:xfrm>
        </p:spPr>
      </p:pic>
      <p:sp>
        <p:nvSpPr>
          <p:cNvPr id="3" name="TextBox 2"/>
          <p:cNvSpPr txBox="1"/>
          <p:nvPr/>
        </p:nvSpPr>
        <p:spPr>
          <a:xfrm>
            <a:off x="7833970" y="90066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hlinkClick r:id="rId3"/>
              </a:rPr>
              <a:t>weblink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48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4" y="5765800"/>
            <a:ext cx="8596668" cy="13208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5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8" y="1651001"/>
            <a:ext cx="7351482" cy="4341812"/>
          </a:xfrm>
        </p:spPr>
      </p:pic>
    </p:spTree>
    <p:extLst>
      <p:ext uri="{BB962C8B-B14F-4D97-AF65-F5344CB8AC3E}">
        <p14:creationId xmlns:p14="http://schemas.microsoft.com/office/powerpoint/2010/main" val="41873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346</Words>
  <Application>Microsoft Office PowerPoint</Application>
  <PresentationFormat>Widescreen</PresentationFormat>
  <Paragraphs>96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Unity 3D and Azure</vt:lpstr>
      <vt:lpstr>Our Background</vt:lpstr>
      <vt:lpstr>Tools &amp; Technologies</vt:lpstr>
      <vt:lpstr>Data Payload</vt:lpstr>
      <vt:lpstr>Who said what?</vt:lpstr>
      <vt:lpstr>Unity3D Implementation</vt:lpstr>
      <vt:lpstr>Component based architecture</vt:lpstr>
      <vt:lpstr>demo</vt:lpstr>
      <vt:lpstr>Data Transfer Diagram</vt:lpstr>
      <vt:lpstr>demo</vt:lpstr>
      <vt:lpstr>Thanks</vt:lpstr>
      <vt:lpstr>PowerPoint Presentation</vt:lpstr>
      <vt:lpstr>Coroutines</vt:lpstr>
      <vt:lpstr>Expanding on the simple solution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and Azure</dc:title>
  <dc:creator>Andrew Boudreau</dc:creator>
  <cp:lastModifiedBy>Andrew Boudreau</cp:lastModifiedBy>
  <cp:revision>31</cp:revision>
  <dcterms:created xsi:type="dcterms:W3CDTF">2014-04-02T20:00:02Z</dcterms:created>
  <dcterms:modified xsi:type="dcterms:W3CDTF">2014-04-26T19:11:19Z</dcterms:modified>
</cp:coreProperties>
</file>