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" y="1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2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3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3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81001-C31B-231B-2532-5875A789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720" y="4609461"/>
            <a:ext cx="4322572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75000"/>
                    <a:alpha val="60000"/>
                  </a:schemeClr>
                </a:solidFill>
              </a:rPr>
              <a:t>Andrew Bowen, Glen Dale Davis, Shoshana Farber, Joshua Forster, Charles </a:t>
            </a:r>
            <a:r>
              <a:rPr lang="en-US" sz="2000" dirty="0" err="1">
                <a:solidFill>
                  <a:schemeClr val="bg1">
                    <a:lumMod val="75000"/>
                    <a:alpha val="60000"/>
                  </a:schemeClr>
                </a:solidFill>
              </a:rPr>
              <a:t>Ugiagbe</a:t>
            </a:r>
            <a:endParaRPr lang="en-US" sz="2000" dirty="0">
              <a:solidFill>
                <a:schemeClr val="bg1">
                  <a:lumMod val="75000"/>
                  <a:alpha val="60000"/>
                </a:schemeClr>
              </a:solidFill>
            </a:endParaRPr>
          </a:p>
        </p:txBody>
      </p:sp>
      <p:pic>
        <p:nvPicPr>
          <p:cNvPr id="6" name="Picture 2" descr="About LHS — Logan High School">
            <a:extLst>
              <a:ext uri="{FF2B5EF4-FFF2-40B4-BE49-F238E27FC236}">
                <a16:creationId xmlns:a16="http://schemas.microsoft.com/office/drawing/2014/main" id="{F155CE59-B4E7-78B6-8E0C-E9BB66C53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r="13711" b="-1"/>
          <a:stretch/>
        </p:blipFill>
        <p:spPr bwMode="auto">
          <a:xfrm>
            <a:off x="20" y="10"/>
            <a:ext cx="7211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315487-FA4A-E4D9-F8D9-E1ED096FBD7C}"/>
              </a:ext>
            </a:extLst>
          </p:cNvPr>
          <p:cNvSpPr/>
          <p:nvPr/>
        </p:nvSpPr>
        <p:spPr>
          <a:xfrm>
            <a:off x="7876987" y="2796989"/>
            <a:ext cx="3795059" cy="16557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8A9AF-34F0-7864-D112-A9DA72AC9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1591" y="592777"/>
            <a:ext cx="4000831" cy="38275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DEPARTMENT OF EDUCATION QUALITY SURVEY AND ITS EFFICACY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96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D5F6-B044-7187-8596-63E39A0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FE92-416A-9BB1-8AE0-DE3D64E0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Abstract</a:t>
            </a:r>
          </a:p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Literature Review </a:t>
            </a:r>
          </a:p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Experimentation and Results</a:t>
            </a:r>
          </a:p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Conclusion</a:t>
            </a:r>
          </a:p>
          <a:p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4055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D5F6-B044-7187-8596-63E39A0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FE92-416A-9BB1-8AE0-DE3D64E0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TBS</a:t>
            </a:r>
          </a:p>
        </p:txBody>
      </p:sp>
    </p:spTree>
    <p:extLst>
      <p:ext uri="{BB962C8B-B14F-4D97-AF65-F5344CB8AC3E}">
        <p14:creationId xmlns:p14="http://schemas.microsoft.com/office/powerpoint/2010/main" val="408945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D5F6-B044-7187-8596-63E39A0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FE92-416A-9BB1-8AE0-DE3D64E0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75000"/>
                    <a:alpha val="60000"/>
                  </a:schemeClr>
                </a:solidFill>
              </a:rPr>
              <a:t>NYC School Survey </a:t>
            </a:r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– collects data on NYC Public Schools and provides standardized ratings of various elements of “school quality”</a:t>
            </a:r>
          </a:p>
          <a:p>
            <a:r>
              <a:rPr lang="en-US" b="1" dirty="0">
                <a:solidFill>
                  <a:schemeClr val="bg1">
                    <a:lumMod val="75000"/>
                    <a:alpha val="60000"/>
                  </a:schemeClr>
                </a:solidFill>
              </a:rPr>
              <a:t>The question</a:t>
            </a:r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 – does the NYC School Quality Review Survey accurately reflect educational outcomes or could these outcomes be better predicted by proxy variables related to the student body?</a:t>
            </a:r>
          </a:p>
          <a:p>
            <a:r>
              <a:rPr lang="en-US" b="1" dirty="0">
                <a:solidFill>
                  <a:schemeClr val="bg1">
                    <a:lumMod val="75000"/>
                    <a:alpha val="60000"/>
                  </a:schemeClr>
                </a:solidFill>
              </a:rPr>
              <a:t>Primary measure of success</a:t>
            </a:r>
            <a:r>
              <a:rPr lang="en-US" dirty="0">
                <a:solidFill>
                  <a:schemeClr val="bg1">
                    <a:lumMod val="75000"/>
                    <a:alpha val="60000"/>
                  </a:schemeClr>
                </a:solidFill>
              </a:rPr>
              <a:t> – 4-year college persistence rate (percentage of students from a specific public school who </a:t>
            </a:r>
            <a:r>
              <a:rPr lang="en-US">
                <a:solidFill>
                  <a:schemeClr val="bg1">
                    <a:lumMod val="75000"/>
                    <a:alpha val="60000"/>
                  </a:schemeClr>
                </a:solidFill>
              </a:rPr>
              <a:t>completed college)</a:t>
            </a:r>
            <a:endParaRPr lang="en-US" b="1">
              <a:solidFill>
                <a:schemeClr val="bg1">
                  <a:lumMod val="75000"/>
                  <a:alpha val="6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7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389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Goudy Old Style</vt:lpstr>
      <vt:lpstr>Wingdings</vt:lpstr>
      <vt:lpstr>FrostyVTI</vt:lpstr>
      <vt:lpstr>THE DEPARTMENT OF EDUCATION QUALITY SURVEY AND ITS EFFICACY</vt:lpstr>
      <vt:lpstr>Agenda</vt:lpstr>
      <vt:lpstr>Abstract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Department of Education Quality Survey and Its Efficacy</dc:title>
  <dc:creator>Shoshana Farber</dc:creator>
  <cp:lastModifiedBy>Shoshana Farber</cp:lastModifiedBy>
  <cp:revision>9</cp:revision>
  <dcterms:created xsi:type="dcterms:W3CDTF">2023-12-15T05:07:19Z</dcterms:created>
  <dcterms:modified xsi:type="dcterms:W3CDTF">2023-12-15T06:27:02Z</dcterms:modified>
</cp:coreProperties>
</file>