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LeBron James</a:t>
            </a:r>
          </a:p>
        </p:txBody>
      </p:sp>
      <p:sp>
        <p:nvSpPr>
          <p:cNvPr id="3" name="Subtitle 2"/>
          <p:cNvSpPr>
            <a:spLocks noGrp="1"/>
          </p:cNvSpPr>
          <p:nvPr>
            <p:ph type="subTitle" idx="1"/>
          </p:nvPr>
        </p:nvSpPr>
        <p:spPr/>
        <p:txBody>
          <a:bodyPr/>
          <a:lstStyle/>
          <a:p>
            <a:r>
              <a:t>LeBron James is a professional basketball player known for his exceptional skills and achievements. He has won multiple NBA championships and MVP awards, making him one of the greatest basketball players of all time. LeBron is also known for his philanthropic efforts and activism off the court.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