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nodejs.org/en/download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NodeJS in 15 minutes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NodeJS bad at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SQL</a:t>
            </a:r>
            <a:endParaRPr sz="3600"/>
          </a:p>
          <a:p>
            <a:pPr lvl="0">
              <a:defRPr sz="1800"/>
            </a:pPr>
            <a:r>
              <a:rPr sz="3600"/>
              <a:t>Caching</a:t>
            </a:r>
            <a:endParaRPr sz="3600"/>
          </a:p>
          <a:p>
            <a:pPr lvl="0">
              <a:defRPr sz="1800"/>
            </a:pPr>
            <a:r>
              <a:rPr sz="3600"/>
              <a:t>State</a:t>
            </a:r>
            <a:endParaRPr sz="3600"/>
          </a:p>
          <a:p>
            <a:pPr lvl="0">
              <a:defRPr sz="1800"/>
            </a:pPr>
            <a:r>
              <a:rPr sz="3600"/>
              <a:t>Monolith approaches</a:t>
            </a:r>
            <a:endParaRPr sz="3600"/>
          </a:p>
          <a:p>
            <a:pPr lvl="0">
              <a:defRPr sz="1800"/>
            </a:pPr>
            <a:r>
              <a:rPr sz="3600"/>
              <a:t>Content</a:t>
            </a:r>
            <a:endParaRPr sz="3600"/>
          </a:p>
          <a:p>
            <a:pPr lvl="0">
              <a:defRPr sz="1800"/>
            </a:pPr>
            <a:r>
              <a:rPr sz="3600"/>
              <a:t>CPU bound tasks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What is NodeJS good at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Subscription models</a:t>
            </a:r>
            <a:endParaRPr sz="3600"/>
          </a:p>
          <a:p>
            <a:pPr lvl="0">
              <a:defRPr sz="1800"/>
            </a:pPr>
            <a:r>
              <a:rPr sz="3600"/>
              <a:t>Distributed architecture</a:t>
            </a:r>
            <a:endParaRPr sz="3600"/>
          </a:p>
          <a:p>
            <a:pPr lvl="0">
              <a:defRPr sz="1800"/>
            </a:pPr>
            <a:r>
              <a:rPr sz="3600"/>
              <a:t>Proxies</a:t>
            </a:r>
            <a:endParaRPr sz="3600"/>
          </a:p>
          <a:p>
            <a:pPr lvl="0">
              <a:defRPr sz="1800"/>
            </a:pPr>
            <a:r>
              <a:rPr sz="3600"/>
              <a:t>Real time scenarios (push / hooks)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NodeJS brief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Client Server Runtime Framework</a:t>
            </a:r>
            <a:endParaRPr sz="3600"/>
          </a:p>
          <a:p>
            <a:pPr lvl="0">
              <a:defRPr sz="1800"/>
            </a:pPr>
            <a:r>
              <a:rPr sz="3600"/>
              <a:t>Open Source</a:t>
            </a:r>
            <a:endParaRPr sz="3600"/>
          </a:p>
          <a:p>
            <a:pPr lvl="0">
              <a:defRPr sz="1800"/>
            </a:pPr>
            <a:r>
              <a:rPr sz="3600"/>
              <a:t>Free</a:t>
            </a:r>
            <a:endParaRPr sz="3600"/>
          </a:p>
          <a:p>
            <a:pPr lvl="0">
              <a:defRPr sz="1800"/>
            </a:pPr>
            <a:r>
              <a:rPr sz="3600"/>
              <a:t>Cross Platform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it?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Built on Chromiums V8 JavaScript Engine which is also open source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V8 is written in C++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Runtime is single threaded and I/O is non blocking 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Important: your code is not non blocking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Event driven approach 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Your code is written JavaScript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NPM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Out of the box NodeJS is barebones apart from the runtime</a:t>
            </a:r>
            <a:endParaRPr sz="3600"/>
          </a:p>
          <a:p>
            <a:pPr lvl="0">
              <a:defRPr sz="1800"/>
            </a:pPr>
            <a:r>
              <a:rPr sz="3600"/>
              <a:t>Common features are not included such as Gzip or Web Sockets </a:t>
            </a:r>
            <a:endParaRPr sz="3600"/>
          </a:p>
          <a:p>
            <a:pPr lvl="0">
              <a:defRPr sz="1800"/>
            </a:pPr>
            <a:r>
              <a:rPr sz="3600"/>
              <a:t>NodeJS has a package manager similar to Nuget, brew or gems: NPM</a:t>
            </a:r>
            <a:endParaRPr sz="3600"/>
          </a:p>
          <a:p>
            <a:pPr lvl="0">
              <a:defRPr sz="1800"/>
            </a:pPr>
            <a:r>
              <a:rPr sz="3600"/>
              <a:t>NPM is a command line tool: think UNIX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Installation 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You can find the installation at </a:t>
            </a:r>
            <a:r>
              <a:rPr sz="3600" u="sng">
                <a:hlinkClick r:id="rId2" invalidUrl="" action="" tgtFrame="" tooltip="" history="1" highlightClick="0" endSnd="0"/>
              </a:rPr>
              <a:t>https://nodejs.org/en/download/</a:t>
            </a:r>
            <a:r>
              <a:rPr sz="3600"/>
              <a:t> or from apt-get</a:t>
            </a:r>
            <a:endParaRPr sz="3600"/>
          </a:p>
          <a:p>
            <a:pPr lvl="0">
              <a:defRPr sz="1800"/>
            </a:pPr>
            <a:r>
              <a:rPr sz="3600"/>
              <a:t>NodeJS will install NPM with it</a:t>
            </a:r>
            <a:endParaRPr sz="3600"/>
          </a:p>
          <a:p>
            <a:pPr lvl="0">
              <a:defRPr sz="1800"/>
            </a:pPr>
            <a:r>
              <a:rPr sz="3600"/>
              <a:t>You only need to install the framework on a server / middleware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Hello World Example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Source: console.log('hello world’);</a:t>
            </a:r>
            <a:endParaRPr sz="3600"/>
          </a:p>
          <a:p>
            <a:pPr lvl="0">
              <a:defRPr sz="1800"/>
            </a:pPr>
            <a:r>
              <a:rPr sz="3600"/>
              <a:t>To execute: node “1. Hello World.js”</a:t>
            </a:r>
            <a:endParaRPr sz="3600"/>
          </a:p>
          <a:p>
            <a:pPr lvl="0">
              <a:defRPr sz="1800"/>
            </a:pPr>
            <a:r>
              <a:rPr sz="3600"/>
              <a:t>Outputs: “hello world”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Request Example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var http = require('http');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var options =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host: 'www.google.com',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path: ''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};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var callback = function(response)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var str = '';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//data is gotten in chunks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response.on('data', function (chunk)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  str += chunk;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});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//whole stream was read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response.on('end', function () {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  console.log(str);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 });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}</a:t>
            </a: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1600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8580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1600">
                <a:latin typeface="Helvetica"/>
                <a:ea typeface="Helvetica"/>
                <a:cs typeface="Helvetica"/>
                <a:sym typeface="Helvetica"/>
              </a:rPr>
              <a:t>http.request(options, callback).end();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Server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One nice package in NPM is express </a:t>
            </a:r>
            <a:endParaRPr sz="3600"/>
          </a:p>
          <a:p>
            <a:pPr lvl="0">
              <a:defRPr sz="1800"/>
            </a:pPr>
            <a:r>
              <a:rPr sz="3600"/>
              <a:t>Express is a Web Application Server in NodeJS</a:t>
            </a:r>
            <a:endParaRPr sz="3600"/>
          </a:p>
        </p:txBody>
      </p:sp>
      <p:pic>
        <p:nvPicPr>
          <p:cNvPr id="54" name="Screen Shot 2016-01-06 at 9.28.0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077" y="6259396"/>
            <a:ext cx="44196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Socket.io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Another powerful package</a:t>
            </a:r>
            <a:endParaRPr sz="3600"/>
          </a:p>
          <a:p>
            <a:pPr lvl="0">
              <a:defRPr sz="1800"/>
            </a:pPr>
            <a:r>
              <a:rPr sz="3600"/>
              <a:t>Transit layer for front end and middle layers</a:t>
            </a:r>
            <a:endParaRPr sz="3600"/>
          </a:p>
          <a:p>
            <a:pPr lvl="0">
              <a:defRPr sz="1800"/>
            </a:pPr>
            <a:r>
              <a:rPr sz="3600"/>
              <a:t>Client Server structure</a:t>
            </a:r>
            <a:endParaRPr sz="3600"/>
          </a:p>
          <a:p>
            <a:pPr lvl="0">
              <a:defRPr sz="1800"/>
            </a:pPr>
            <a:r>
              <a:rPr sz="3600"/>
              <a:t>Makes use of WSS, HTTP/S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