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NodeJS in 15 minutes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 is NodeJS bad at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SQL</a:t>
            </a:r>
          </a:p>
          <a:p>
            <a:pPr lvl="0">
              <a:defRPr sz="1800"/>
            </a:pPr>
            <a:r>
              <a:rPr sz="3600"/>
              <a:t>Caching</a:t>
            </a:r>
          </a:p>
          <a:p>
            <a:pPr lvl="0">
              <a:defRPr sz="1800"/>
            </a:pPr>
            <a:r>
              <a:rPr sz="3600"/>
              <a:t>State</a:t>
            </a:r>
          </a:p>
          <a:p>
            <a:pPr lvl="0">
              <a:defRPr sz="1800"/>
            </a:pPr>
            <a:r>
              <a:rPr sz="3600"/>
              <a:t>Monolith approaches</a:t>
            </a:r>
          </a:p>
          <a:p>
            <a:pPr lvl="0">
              <a:defRPr sz="1800"/>
            </a:pPr>
            <a:r>
              <a:rPr sz="3600"/>
              <a:t>Content</a:t>
            </a:r>
          </a:p>
          <a:p>
            <a:pPr lvl="0">
              <a:defRPr sz="1800"/>
            </a:pPr>
            <a:r>
              <a:rPr sz="3600"/>
              <a:t>CPU bound tasks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 lvl="0">
              <a:defRPr sz="1800"/>
            </a:pPr>
            <a:r>
              <a:rPr sz="7919"/>
              <a:t>What is NodeJS good at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Subscription models</a:t>
            </a:r>
          </a:p>
          <a:p>
            <a:pPr lvl="0">
              <a:defRPr sz="1800"/>
            </a:pPr>
            <a:r>
              <a:rPr sz="3600"/>
              <a:t>Distributed architecture</a:t>
            </a:r>
          </a:p>
          <a:p>
            <a:pPr lvl="0">
              <a:defRPr sz="1800"/>
            </a:pPr>
            <a:r>
              <a:rPr sz="3600"/>
              <a:t>Proxies</a:t>
            </a:r>
          </a:p>
          <a:p>
            <a:pPr lvl="0">
              <a:defRPr sz="1800"/>
            </a:pPr>
            <a:r>
              <a:rPr sz="3600"/>
              <a:t>Real time scenarios (push / hooks)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NodeJS brief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Client Server Runtime Framework</a:t>
            </a:r>
          </a:p>
          <a:p>
            <a:pPr lvl="0">
              <a:defRPr sz="1800"/>
            </a:pPr>
            <a:r>
              <a:rPr sz="3600"/>
              <a:t>Open Source</a:t>
            </a:r>
          </a:p>
          <a:p>
            <a:pPr lvl="0">
              <a:defRPr sz="1800"/>
            </a:pPr>
            <a:r>
              <a:rPr sz="3600"/>
              <a:t>Free</a:t>
            </a:r>
          </a:p>
          <a:p>
            <a:pPr lvl="0">
              <a:defRPr sz="1800"/>
            </a:pPr>
            <a:r>
              <a:rPr sz="3600"/>
              <a:t>Cross Platform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 is it?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lvl="0" indent="-422275" defTabSz="554990">
              <a:spcBef>
                <a:spcPts val="3900"/>
              </a:spcBef>
              <a:defRPr sz="1800"/>
            </a:pPr>
            <a:r>
              <a:rPr sz="3420"/>
              <a:t>Built on Chromiums V8 JavaScript Engine which is also open source</a:t>
            </a:r>
          </a:p>
          <a:p>
            <a:pPr marL="422275" lvl="0" indent="-422275" defTabSz="554990">
              <a:spcBef>
                <a:spcPts val="3900"/>
              </a:spcBef>
              <a:defRPr sz="1800"/>
            </a:pPr>
            <a:r>
              <a:rPr sz="3420"/>
              <a:t>V8 is written in C++</a:t>
            </a:r>
          </a:p>
          <a:p>
            <a:pPr marL="422275" lvl="0" indent="-422275" defTabSz="554990">
              <a:spcBef>
                <a:spcPts val="3900"/>
              </a:spcBef>
              <a:defRPr sz="1800"/>
            </a:pPr>
            <a:r>
              <a:rPr sz="3420"/>
              <a:t>Runtime is single threaded and I/O is non blocking </a:t>
            </a:r>
          </a:p>
          <a:p>
            <a:pPr marL="422275" lvl="0" indent="-422275" defTabSz="554990">
              <a:spcBef>
                <a:spcPts val="3900"/>
              </a:spcBef>
              <a:defRPr sz="1800"/>
            </a:pPr>
            <a:r>
              <a:rPr sz="3420"/>
              <a:t>Important: your code is not non blocking</a:t>
            </a:r>
          </a:p>
          <a:p>
            <a:pPr marL="422275" lvl="0" indent="-422275" defTabSz="554990">
              <a:spcBef>
                <a:spcPts val="3900"/>
              </a:spcBef>
              <a:defRPr sz="1800"/>
            </a:pPr>
            <a:r>
              <a:rPr sz="3420"/>
              <a:t>Event driven approach </a:t>
            </a:r>
          </a:p>
          <a:p>
            <a:pPr marL="422275" lvl="0" indent="-422275" defTabSz="554990">
              <a:spcBef>
                <a:spcPts val="3900"/>
              </a:spcBef>
              <a:defRPr sz="1800"/>
            </a:pPr>
            <a:r>
              <a:rPr sz="3420"/>
              <a:t>Your code is written JavaScript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NPM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Out of the box NodeJS is barebones apart from the runtime</a:t>
            </a:r>
          </a:p>
          <a:p>
            <a:pPr lvl="0">
              <a:defRPr sz="1800"/>
            </a:pPr>
            <a:r>
              <a:rPr sz="3600"/>
              <a:t>Common features are not included such as Gzip or Web Sockets </a:t>
            </a:r>
          </a:p>
          <a:p>
            <a:pPr lvl="0">
              <a:defRPr sz="1800"/>
            </a:pPr>
            <a:r>
              <a:rPr sz="3600"/>
              <a:t>NodeJS has a package manager similar to Nuget, brew or gems: NPM</a:t>
            </a:r>
          </a:p>
          <a:p>
            <a:pPr lvl="0">
              <a:defRPr sz="1800"/>
            </a:pPr>
            <a:r>
              <a:rPr sz="3600"/>
              <a:t>NPM is a command line tool: think UNIX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Installation 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You can find the installation at </a:t>
            </a:r>
            <a:r>
              <a:rPr sz="3600" u="sng">
                <a:hlinkClick r:id="rId2"/>
              </a:rPr>
              <a:t>https://nodejs.org/en/download/</a:t>
            </a:r>
            <a:r>
              <a:rPr sz="3600"/>
              <a:t> or from apt-get</a:t>
            </a:r>
          </a:p>
          <a:p>
            <a:pPr lvl="0">
              <a:defRPr sz="1800"/>
            </a:pPr>
            <a:r>
              <a:rPr sz="3600"/>
              <a:t>NodeJS will install NPM with it</a:t>
            </a:r>
          </a:p>
          <a:p>
            <a:pPr lvl="0">
              <a:defRPr sz="1800"/>
            </a:pPr>
            <a:r>
              <a:rPr sz="3600"/>
              <a:t>You only need to install the framework on a server / middleware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Hello World Example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Source: console.log('hello world’);</a:t>
            </a:r>
          </a:p>
          <a:p>
            <a:pPr lvl="0">
              <a:defRPr sz="1800"/>
            </a:pPr>
            <a:r>
              <a:rPr sz="3600"/>
              <a:t>To execute: node “1. Hello World.js”</a:t>
            </a:r>
          </a:p>
          <a:p>
            <a:pPr lvl="0">
              <a:defRPr sz="1800"/>
            </a:pPr>
            <a:r>
              <a:rPr sz="3600"/>
              <a:t>Outputs: “hello world”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Web Request Example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3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var http = require('http');</a:t>
            </a:r>
          </a:p>
          <a:p>
            <a:pPr marL="0" lvl="3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var options = {</a:t>
            </a:r>
          </a:p>
          <a:p>
            <a:pPr marL="0" lvl="3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  host: 'www.google.com',</a:t>
            </a:r>
          </a:p>
          <a:p>
            <a:pPr marL="0" lvl="3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  path: ''</a:t>
            </a:r>
          </a:p>
          <a:p>
            <a:pPr marL="0" lvl="3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};</a:t>
            </a:r>
          </a:p>
          <a:p>
            <a:pPr marL="0" lvl="3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var callback = function(response) {</a:t>
            </a:r>
          </a:p>
          <a:p>
            <a:pPr marL="0" lvl="3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  var str = '';</a:t>
            </a:r>
          </a:p>
          <a:p>
            <a:pPr marL="0" lvl="3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marL="0" lvl="3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  //data is gotten in chunks</a:t>
            </a:r>
          </a:p>
          <a:p>
            <a:pPr marL="0" lvl="3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  response.on('data', function (chunk) {</a:t>
            </a:r>
          </a:p>
          <a:p>
            <a:pPr marL="0" lvl="3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    str += chunk;</a:t>
            </a:r>
          </a:p>
          <a:p>
            <a:pPr marL="0" lvl="3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  });</a:t>
            </a:r>
          </a:p>
          <a:p>
            <a:pPr marL="0" lvl="3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marL="0" lvl="3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  //whole stream was read</a:t>
            </a:r>
          </a:p>
          <a:p>
            <a:pPr marL="0" lvl="3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  response.on('end', function () {</a:t>
            </a:r>
          </a:p>
          <a:p>
            <a:pPr marL="0" lvl="3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    console.log(str);</a:t>
            </a:r>
          </a:p>
          <a:p>
            <a:pPr marL="0" lvl="3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  });</a:t>
            </a:r>
          </a:p>
          <a:p>
            <a:pPr marL="0" lvl="3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}</a:t>
            </a:r>
          </a:p>
          <a:p>
            <a:pPr marL="0" lvl="3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marL="0" lvl="3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http.request(options, callback).end();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Web Server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dirty="0"/>
              <a:t>One nice package in NPM is express </a:t>
            </a:r>
          </a:p>
          <a:p>
            <a:pPr lvl="0">
              <a:defRPr sz="1800"/>
            </a:pPr>
            <a:r>
              <a:rPr sz="3600" dirty="0"/>
              <a:t>Express is a Web Application Server in </a:t>
            </a:r>
            <a:r>
              <a:rPr sz="3600" dirty="0" err="1" smtClean="0"/>
              <a:t>NodeJS</a:t>
            </a:r>
            <a:endParaRPr lang="en-GB" sz="3600" dirty="0" smtClean="0"/>
          </a:p>
          <a:p>
            <a:pPr lvl="0">
              <a:defRPr sz="1800"/>
            </a:pPr>
            <a:endParaRPr sz="3600" dirty="0"/>
          </a:p>
        </p:txBody>
      </p:sp>
      <p:pic>
        <p:nvPicPr>
          <p:cNvPr id="54" name="Screen Shot 2016-01-06 at 9.28.08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1077" y="6259396"/>
            <a:ext cx="4419601" cy="2743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Socket.io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Another powerful package</a:t>
            </a:r>
          </a:p>
          <a:p>
            <a:pPr lvl="0">
              <a:defRPr sz="1800"/>
            </a:pPr>
            <a:r>
              <a:rPr sz="3600"/>
              <a:t>Transit layer for front end and middle layers</a:t>
            </a:r>
          </a:p>
          <a:p>
            <a:pPr lvl="0">
              <a:defRPr sz="1800"/>
            </a:pPr>
            <a:r>
              <a:rPr sz="3600"/>
              <a:t>Client Server structure</a:t>
            </a:r>
          </a:p>
          <a:p>
            <a:pPr lvl="0">
              <a:defRPr sz="1800"/>
            </a:pPr>
            <a:r>
              <a:rPr sz="3600"/>
              <a:t>Makes use of WSS, HTTP/S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Custom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Helvetica</vt:lpstr>
      <vt:lpstr>Helvetica Light</vt:lpstr>
      <vt:lpstr>Helvetica Neue</vt:lpstr>
      <vt:lpstr>White</vt:lpstr>
      <vt:lpstr>NodeJS in 15 minutes</vt:lpstr>
      <vt:lpstr>NodeJS brief</vt:lpstr>
      <vt:lpstr>What is it?</vt:lpstr>
      <vt:lpstr>NPM</vt:lpstr>
      <vt:lpstr>Installation </vt:lpstr>
      <vt:lpstr>Hello World Example</vt:lpstr>
      <vt:lpstr>Web Request Example</vt:lpstr>
      <vt:lpstr>Web Server</vt:lpstr>
      <vt:lpstr>Socket.io</vt:lpstr>
      <vt:lpstr>What is NodeJS bad at</vt:lpstr>
      <vt:lpstr>What is NodeJS good 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in 15 minutes</dc:title>
  <cp:lastModifiedBy>Andrew Buttigieg</cp:lastModifiedBy>
  <cp:revision>1</cp:revision>
  <dcterms:modified xsi:type="dcterms:W3CDTF">2016-01-07T07:04:47Z</dcterms:modified>
</cp:coreProperties>
</file>