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5" d="100"/>
          <a:sy n="55" d="100"/>
        </p:scale>
        <p:origin x="614" y="5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B17515-36A2-4091-8ADC-734D84999A78}" type="datetimeFigureOut">
              <a:rPr lang="en-US" smtClean="0"/>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218859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17515-36A2-4091-8ADC-734D84999A78}" type="datetimeFigureOut">
              <a:rPr lang="en-US" smtClean="0"/>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236574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17515-36A2-4091-8ADC-734D84999A78}" type="datetimeFigureOut">
              <a:rPr lang="en-US" smtClean="0"/>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3087277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B17515-36A2-4091-8ADC-734D84999A78}" type="datetimeFigureOut">
              <a:rPr lang="en-US" smtClean="0"/>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48731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B17515-36A2-4091-8ADC-734D84999A78}" type="datetimeFigureOut">
              <a:rPr lang="en-US" smtClean="0"/>
              <a:t>3/23/2015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9745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B17515-36A2-4091-8ADC-734D84999A78}" type="datetimeFigureOut">
              <a:rPr lang="en-US" smtClean="0"/>
              <a:t>3/23/2015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273242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B17515-36A2-4091-8ADC-734D84999A78}" type="datetimeFigureOut">
              <a:rPr lang="en-US" smtClean="0"/>
              <a:t>3/23/2015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108345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B17515-36A2-4091-8ADC-734D84999A78}" type="datetimeFigureOut">
              <a:rPr lang="en-US" smtClean="0"/>
              <a:t>3/23/2015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145204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B17515-36A2-4091-8ADC-734D84999A78}" type="datetimeFigureOut">
              <a:rPr lang="en-US" smtClean="0"/>
              <a:t>3/23/2015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367684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17515-36A2-4091-8ADC-734D84999A78}" type="datetimeFigureOut">
              <a:rPr lang="en-US" smtClean="0"/>
              <a:t>3/23/2015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331822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17515-36A2-4091-8ADC-734D84999A78}" type="datetimeFigureOut">
              <a:rPr lang="en-US" smtClean="0"/>
              <a:t>3/23/2015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F46F9F-5DA6-4692-A2FA-C70AA3BD10DD}" type="slidenum">
              <a:rPr lang="en-US" smtClean="0"/>
              <a:t>‹#›</a:t>
            </a:fld>
            <a:endParaRPr lang="en-US"/>
          </a:p>
        </p:txBody>
      </p:sp>
    </p:spTree>
    <p:extLst>
      <p:ext uri="{BB962C8B-B14F-4D97-AF65-F5344CB8AC3E}">
        <p14:creationId xmlns:p14="http://schemas.microsoft.com/office/powerpoint/2010/main" val="952101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B17515-36A2-4091-8ADC-734D84999A78}" type="datetimeFigureOut">
              <a:rPr lang="en-US" smtClean="0"/>
              <a:t>3/23/2015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46F9F-5DA6-4692-A2FA-C70AA3BD10DD}" type="slidenum">
              <a:rPr lang="en-US" smtClean="0"/>
              <a:t>‹#›</a:t>
            </a:fld>
            <a:endParaRPr lang="en-US"/>
          </a:p>
        </p:txBody>
      </p:sp>
    </p:spTree>
    <p:extLst>
      <p:ext uri="{BB962C8B-B14F-4D97-AF65-F5344CB8AC3E}">
        <p14:creationId xmlns:p14="http://schemas.microsoft.com/office/powerpoint/2010/main" val="80003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193963" y="0"/>
            <a:ext cx="11388435"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Example Format for Presentations</a:t>
            </a: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(Suggestions from a past A student about his team</a:t>
            </a:r>
            <a:r>
              <a:rPr kumimoji="0" lang="en-US" altLang="en-US" sz="1600" b="1"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Arial" panose="020B0604020202020204" pitchFamily="34" charset="0"/>
              </a:rPr>
              <a:t>’</a:t>
            </a:r>
            <a:r>
              <a:rPr kumimoji="0" lang="en-US" altLang="en-US" sz="16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 presentation)</a:t>
            </a: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Introduction, company name + group member names (1)</a:t>
            </a: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History of Company (at least 1,more if needed)</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What does your company do? (at least 1)</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Company's Competitors (1)</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Company Today (2)</a:t>
            </a:r>
            <a:endParaRPr kumimoji="0" lang="en-US" altLang="en-US" sz="1600" b="0" i="0" u="none" strike="noStrike" cap="none" normalizeH="0" baseline="0" dirty="0" smtClean="0">
              <a:ln>
                <a:noFill/>
              </a:ln>
              <a:solidFill>
                <a:schemeClr val="tx1"/>
              </a:solidFill>
              <a:effectLst/>
            </a:endParaRPr>
          </a:p>
          <a:p>
            <a:pPr marL="457200" marR="0" lvl="1" indent="0"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How many employees? Which countries does it operate in? Total revenue? Interesting facts about company, etc.</a:t>
            </a: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Company in the Industry (1)</a:t>
            </a:r>
            <a:endParaRPr kumimoji="0" lang="en-US" altLang="en-US" sz="1600" b="0" i="0" u="none" strike="noStrike" cap="none" normalizeH="0" baseline="0" dirty="0" smtClean="0">
              <a:ln>
                <a:noFill/>
              </a:ln>
              <a:solidFill>
                <a:schemeClr val="tx1"/>
              </a:solidFill>
              <a:effectLst/>
            </a:endParaRPr>
          </a:p>
          <a:p>
            <a:pPr marL="457200" marR="0" lvl="1" indent="0" defTabSz="914400" rtl="0" eaLnBrk="0" fontAlgn="base" latinLnBrk="0" hangingPunct="0">
              <a:lnSpc>
                <a:spcPct val="100000"/>
              </a:lnSpc>
              <a:spcBef>
                <a:spcPct val="0"/>
              </a:spcBef>
              <a:spcAft>
                <a:spcPct val="0"/>
              </a:spcAft>
              <a:buClrTx/>
              <a:buSzTx/>
              <a:buFont typeface="Symbol" panose="05050102010706020507" pitchFamily="18" charset="2"/>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Portion of industry, some of the nature of the industry (i.e. what kind of goals firms in the industry look for, information like that)</a:t>
            </a: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Description of their Lean program (3)</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Why did your company choose Lean? (1)</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Results of going Lean (2)</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Company's expectations of Lean practices and Lean goals in the future (4)</a:t>
            </a: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The number in parenthesis is how many slides we had for each. You can divide up the information however works for your group best - either discussing all of the lean programs of your company at once and explaining them, or doing one program at a time. Keep in mind that some of the specifics of "lean goals in the future" and things like that can either be stretched out to multiple slides or shrunk to one or two, depending on the presenter.</a:t>
            </a:r>
            <a:endParaRPr kumimoji="0" lang="en-US" altLang="en-US" sz="16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a typeface="Calibri" panose="020F050202020403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Advice from the professor: </a:t>
            </a:r>
            <a:endParaRPr kumimoji="0" lang="en-US" altLang="en-US" sz="14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Don</a:t>
            </a: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 get lost describing other information about the company </a:t>
            </a: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make sure you</a:t>
            </a: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 talking about Lean (you can mention other continuous improvement programs like Six Sigma as well). </a:t>
            </a:r>
            <a:endParaRPr kumimoji="0" lang="en-US" altLang="en-US" sz="14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If you include a video or other material from or about the company, be sure it</a:t>
            </a: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 relevant to the topic of continuous improvement.</a:t>
            </a:r>
            <a:endParaRPr kumimoji="0" lang="en-US" altLang="en-US" sz="1400" b="0" i="0" u="none" strike="noStrike" cap="none" normalizeH="0" baseline="0" dirty="0" smtClean="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Time your presentation to not exceed 20 minutes, rehearse your hand-offs to one another, be sure that all have equal speaking roles, and speak so you can be heard. Do not read from notes or read the slides</a:t>
            </a:r>
            <a:r>
              <a:rPr kumimoji="0" lang="en-US" altLang="en-US" sz="14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r>
              <a:rPr kumimoji="0" lang="en-US" altLang="en-US" sz="1400" b="1" i="0" u="none" strike="noStrike" cap="none" normalizeH="0" baseline="0" dirty="0" smtClean="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please!</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18061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347</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Symbol</vt:lpstr>
      <vt:lpstr>Times New Roman</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Dad</dc:creator>
  <cp:lastModifiedBy>Dad</cp:lastModifiedBy>
  <cp:revision>1</cp:revision>
  <dcterms:created xsi:type="dcterms:W3CDTF">2015-03-24T00:54:15Z</dcterms:created>
  <dcterms:modified xsi:type="dcterms:W3CDTF">2015-03-24T00:55:27Z</dcterms:modified>
</cp:coreProperties>
</file>