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848" y="-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CD99D-7236-4C16-960C-171172550BA7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7B4AA-AC38-4A73-9218-C03CCECA31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CD99D-7236-4C16-960C-171172550BA7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7B4AA-AC38-4A73-9218-C03CCECA31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CD99D-7236-4C16-960C-171172550BA7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7B4AA-AC38-4A73-9218-C03CCECA31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CD99D-7236-4C16-960C-171172550BA7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7B4AA-AC38-4A73-9218-C03CCECA31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CD99D-7236-4C16-960C-171172550BA7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7B4AA-AC38-4A73-9218-C03CCECA31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CD99D-7236-4C16-960C-171172550BA7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7B4AA-AC38-4A73-9218-C03CCECA31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CD99D-7236-4C16-960C-171172550BA7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7B4AA-AC38-4A73-9218-C03CCECA31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CD99D-7236-4C16-960C-171172550BA7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7B4AA-AC38-4A73-9218-C03CCECA31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CD99D-7236-4C16-960C-171172550BA7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7B4AA-AC38-4A73-9218-C03CCECA31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CD99D-7236-4C16-960C-171172550BA7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7B4AA-AC38-4A73-9218-C03CCECA31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CD99D-7236-4C16-960C-171172550BA7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7B4AA-AC38-4A73-9218-C03CCECA31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CD99D-7236-4C16-960C-171172550BA7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7B4AA-AC38-4A73-9218-C03CCECA31D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" Target="slide2.xml"/><Relationship Id="rId7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slide" Target="slide3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1.xm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slide" Target="slide3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.xml"/><Relationship Id="rId5" Type="http://schemas.openxmlformats.org/officeDocument/2006/relationships/image" Target="../media/image3.png"/><Relationship Id="rId4" Type="http://schemas.openxmlformats.org/officeDocument/2006/relationships/slide" Target="slid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slide" Target="slide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C:\Users\Owner\Desktop\software engineer\voice score tracker\img\microphone-3404243_960_72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1447800"/>
            <a:ext cx="1371600" cy="1371599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152400" y="76200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dirty="0" smtClean="0"/>
          </a:p>
        </p:txBody>
      </p:sp>
      <p:pic>
        <p:nvPicPr>
          <p:cNvPr id="1034" name="Picture 10" descr="Graph icon growth symbol Royalty Free Vector Image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/>
          <a:srcRect b="18207"/>
          <a:stretch>
            <a:fillRect/>
          </a:stretch>
        </p:blipFill>
        <p:spPr bwMode="auto">
          <a:xfrm>
            <a:off x="5991332" y="1524000"/>
            <a:ext cx="866668" cy="914400"/>
          </a:xfrm>
          <a:prstGeom prst="rect">
            <a:avLst/>
          </a:prstGeom>
          <a:noFill/>
        </p:spPr>
      </p:pic>
      <p:sp>
        <p:nvSpPr>
          <p:cNvPr id="22" name="Rectangle 21"/>
          <p:cNvSpPr/>
          <p:nvPr/>
        </p:nvSpPr>
        <p:spPr>
          <a:xfrm>
            <a:off x="2362200" y="2895600"/>
            <a:ext cx="2279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Say "I made a layup..."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953000" y="3429000"/>
            <a:ext cx="1803699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  <a:cs typeface="Arial" pitchFamily="34" charset="0"/>
              </a:rPr>
              <a:t>50% 3-point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  <a:cs typeface="Arial" pitchFamily="34" charset="0"/>
              </a:rPr>
              <a:t>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  <a:cs typeface="Arial" pitchFamily="34" charset="0"/>
              </a:rPr>
              <a:t>%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-apple-system"/>
              <a:cs typeface="Arial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-apple-system"/>
                <a:cs typeface="Arial" pitchFamily="34" charset="0"/>
              </a:rPr>
              <a:t>2/4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-apple-system"/>
              <a:cs typeface="Arial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85800" y="4495800"/>
            <a:ext cx="10935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  <a:cs typeface="Arial" pitchFamily="34" charset="0"/>
              </a:rPr>
              <a:t>3 steals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  <a:cs typeface="Arial" pitchFamily="34" charset="0"/>
              </a:rPr>
              <a:t> 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-apple-system"/>
              <a:cs typeface="Arial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33400" y="3352800"/>
            <a:ext cx="12346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  <a:cs typeface="Arial" pitchFamily="34" charset="0"/>
              </a:rPr>
              <a:t>20 points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  <a:cs typeface="Arial" pitchFamily="34" charset="0"/>
              </a:rPr>
              <a:t> 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-apple-system"/>
              <a:cs typeface="Arial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819400" y="4114800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  <a:cs typeface="Arial" pitchFamily="34" charset="0"/>
              </a:rPr>
              <a:t>2 blocks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257800" y="4038600"/>
            <a:ext cx="11961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  <a:cs typeface="Arial" pitchFamily="34" charset="0"/>
              </a:rPr>
              <a:t>9 assists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  <a:cs typeface="Arial" pitchFamily="34" charset="0"/>
              </a:rPr>
              <a:t> 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-apple-system"/>
              <a:cs typeface="Arial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257800" y="4724400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  <a:cs typeface="Arial" pitchFamily="34" charset="0"/>
              </a:rPr>
              <a:t>1 turnover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lang="en-US" sz="4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743200" y="3505200"/>
            <a:ext cx="123623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  <a:cs typeface="Arial" pitchFamily="34" charset="0"/>
              </a:rPr>
              <a:t>70% FG%</a:t>
            </a:r>
          </a:p>
          <a:p>
            <a:pPr algn="ctr"/>
            <a:r>
              <a:rPr lang="en-US" sz="1200" dirty="0" smtClean="0">
                <a:latin typeface="-apple-system"/>
                <a:cs typeface="Arial" pitchFamily="34" charset="0"/>
              </a:rPr>
              <a:t>7/10</a:t>
            </a:r>
            <a:endParaRPr lang="en-US" sz="1200" dirty="0"/>
          </a:p>
        </p:txBody>
      </p:sp>
      <p:sp>
        <p:nvSpPr>
          <p:cNvPr id="35" name="Rectangle 34"/>
          <p:cNvSpPr/>
          <p:nvPr/>
        </p:nvSpPr>
        <p:spPr>
          <a:xfrm>
            <a:off x="457200" y="4114800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  <a:cs typeface="Arial" pitchFamily="34" charset="0"/>
              </a:rPr>
              <a:t>10 rebounds</a:t>
            </a:r>
            <a:endParaRPr lang="en-US" dirty="0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1752600" y="4953000"/>
            <a:ext cx="3344185" cy="3462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-apple-system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8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  <a:cs typeface="Arial" pitchFamily="34" charset="0"/>
              </a:rPr>
              <a:t>Log: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-apple-system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  <a:cs typeface="Arial" pitchFamily="34" charset="0"/>
              </a:rPr>
              <a:t>I made a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  <a:cs typeface="Arial" pitchFamily="34" charset="0"/>
              </a:rPr>
              <a:t>jumpshot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-apple-system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  <a:cs typeface="Arial" pitchFamily="34" charset="0"/>
              </a:rPr>
              <a:t>I made a steal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  <a:cs typeface="Arial" pitchFamily="34" charset="0"/>
              </a:rPr>
              <a:t>I made a layup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  <a:cs typeface="Arial" pitchFamily="34" charset="0"/>
              </a:rPr>
              <a:t>I missed a 3-pointer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  <a:cs typeface="Arial" pitchFamily="34" charset="0"/>
              </a:rPr>
              <a:t>I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  <a:cs typeface="Arial" pitchFamily="34" charset="0"/>
              </a:rPr>
              <a:t> made a steal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  <a:cs typeface="Arial" pitchFamily="34" charset="0"/>
              </a:rPr>
              <a:t>I made an assist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0" y="3352800"/>
            <a:ext cx="6858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5181600"/>
            <a:ext cx="6858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Isosceles Triangle 41"/>
          <p:cNvSpPr/>
          <p:nvPr/>
        </p:nvSpPr>
        <p:spPr>
          <a:xfrm rot="10800000">
            <a:off x="3124200" y="8534400"/>
            <a:ext cx="381000" cy="32844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1" name="Picture 17" descr="Edit Mode - Blackboard 9.1 for Faculty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/>
          <a:srcRect l="76004" t="50216" r="3205" b="16595"/>
          <a:stretch>
            <a:fillRect/>
          </a:stretch>
        </p:blipFill>
        <p:spPr bwMode="auto">
          <a:xfrm>
            <a:off x="4953000" y="1143000"/>
            <a:ext cx="1905000" cy="60960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152400" y="152400"/>
            <a:ext cx="5257800" cy="83099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2v2 against tall guy </a:t>
            </a:r>
          </a:p>
          <a:p>
            <a:r>
              <a:rPr lang="en-US" sz="2000" dirty="0" smtClean="0"/>
              <a:t>May 23, 2020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410200" y="152400"/>
            <a:ext cx="4572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Isosceles Triangle 66">
            <a:hlinkClick r:id="rId5" action="ppaction://hlinksldjump"/>
          </p:cNvPr>
          <p:cNvSpPr/>
          <p:nvPr/>
        </p:nvSpPr>
        <p:spPr>
          <a:xfrm rot="10800000">
            <a:off x="5486400" y="391886"/>
            <a:ext cx="304800" cy="35922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2" descr="Edit Mode - Blackboard 9.1 for Faculty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/>
          <a:srcRect l="74992" t="36377" r="3699" b="42415"/>
          <a:stretch>
            <a:fillRect/>
          </a:stretch>
        </p:blipFill>
        <p:spPr bwMode="auto">
          <a:xfrm>
            <a:off x="5029200" y="1143000"/>
            <a:ext cx="1828800" cy="5334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C:\Users\Owner\Desktop\software engineer\voice score tracker\img\microphone-3404243_960_72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1447800"/>
            <a:ext cx="1371600" cy="1371599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152400" y="76200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dirty="0" smtClean="0"/>
          </a:p>
        </p:txBody>
      </p:sp>
      <p:pic>
        <p:nvPicPr>
          <p:cNvPr id="1034" name="Picture 10" descr="Graph icon growth symbol Royalty Free Vector Image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/>
          <a:srcRect b="18207"/>
          <a:stretch>
            <a:fillRect/>
          </a:stretch>
        </p:blipFill>
        <p:spPr bwMode="auto">
          <a:xfrm>
            <a:off x="5991332" y="1524000"/>
            <a:ext cx="866668" cy="914400"/>
          </a:xfrm>
          <a:prstGeom prst="rect">
            <a:avLst/>
          </a:prstGeom>
          <a:noFill/>
        </p:spPr>
      </p:pic>
      <p:sp>
        <p:nvSpPr>
          <p:cNvPr id="22" name="Rectangle 21"/>
          <p:cNvSpPr/>
          <p:nvPr/>
        </p:nvSpPr>
        <p:spPr>
          <a:xfrm>
            <a:off x="2362200" y="2895600"/>
            <a:ext cx="2279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Say "I made a layup..."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953000" y="3429000"/>
            <a:ext cx="1803699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  <a:cs typeface="Arial" pitchFamily="34" charset="0"/>
              </a:rPr>
              <a:t>50% 3-point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  <a:cs typeface="Arial" pitchFamily="34" charset="0"/>
              </a:rPr>
              <a:t>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  <a:cs typeface="Arial" pitchFamily="34" charset="0"/>
              </a:rPr>
              <a:t>%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-apple-system"/>
              <a:cs typeface="Arial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-apple-system"/>
                <a:cs typeface="Arial" pitchFamily="34" charset="0"/>
              </a:rPr>
              <a:t>2/4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-apple-system"/>
              <a:cs typeface="Arial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85800" y="4495800"/>
            <a:ext cx="10935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  <a:cs typeface="Arial" pitchFamily="34" charset="0"/>
              </a:rPr>
              <a:t>3 steals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  <a:cs typeface="Arial" pitchFamily="34" charset="0"/>
              </a:rPr>
              <a:t> 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-apple-system"/>
              <a:cs typeface="Arial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33400" y="3352800"/>
            <a:ext cx="12346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  <a:cs typeface="Arial" pitchFamily="34" charset="0"/>
              </a:rPr>
              <a:t>20 points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  <a:cs typeface="Arial" pitchFamily="34" charset="0"/>
              </a:rPr>
              <a:t> 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-apple-system"/>
              <a:cs typeface="Arial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819400" y="4114800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  <a:cs typeface="Arial" pitchFamily="34" charset="0"/>
              </a:rPr>
              <a:t>2 blocks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257800" y="4038600"/>
            <a:ext cx="11961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  <a:cs typeface="Arial" pitchFamily="34" charset="0"/>
              </a:rPr>
              <a:t>9 assists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  <a:cs typeface="Arial" pitchFamily="34" charset="0"/>
              </a:rPr>
              <a:t> 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-apple-system"/>
              <a:cs typeface="Arial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257800" y="4724400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  <a:cs typeface="Arial" pitchFamily="34" charset="0"/>
              </a:rPr>
              <a:t>1 turnover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lang="en-US" sz="4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743200" y="3505200"/>
            <a:ext cx="123623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  <a:cs typeface="Arial" pitchFamily="34" charset="0"/>
              </a:rPr>
              <a:t>70% FG%</a:t>
            </a:r>
          </a:p>
          <a:p>
            <a:pPr algn="ctr"/>
            <a:r>
              <a:rPr lang="en-US" sz="1200" dirty="0" smtClean="0">
                <a:latin typeface="-apple-system"/>
                <a:cs typeface="Arial" pitchFamily="34" charset="0"/>
              </a:rPr>
              <a:t>7/10</a:t>
            </a:r>
            <a:endParaRPr lang="en-US" sz="1200" dirty="0"/>
          </a:p>
        </p:txBody>
      </p:sp>
      <p:sp>
        <p:nvSpPr>
          <p:cNvPr id="35" name="Rectangle 34"/>
          <p:cNvSpPr/>
          <p:nvPr/>
        </p:nvSpPr>
        <p:spPr>
          <a:xfrm>
            <a:off x="457200" y="4114800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  <a:cs typeface="Arial" pitchFamily="34" charset="0"/>
              </a:rPr>
              <a:t>10 rebounds</a:t>
            </a:r>
            <a:endParaRPr lang="en-US" dirty="0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1752600" y="4953000"/>
            <a:ext cx="3344185" cy="3462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-apple-system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8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  <a:cs typeface="Arial" pitchFamily="34" charset="0"/>
              </a:rPr>
              <a:t>Log: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-apple-system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  <a:cs typeface="Arial" pitchFamily="34" charset="0"/>
              </a:rPr>
              <a:t>I made a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  <a:cs typeface="Arial" pitchFamily="34" charset="0"/>
              </a:rPr>
              <a:t>jumpshot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-apple-system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  <a:cs typeface="Arial" pitchFamily="34" charset="0"/>
              </a:rPr>
              <a:t>I made a steal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  <a:cs typeface="Arial" pitchFamily="34" charset="0"/>
              </a:rPr>
              <a:t>I made a layup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  <a:cs typeface="Arial" pitchFamily="34" charset="0"/>
              </a:rPr>
              <a:t>I missed a 3-pointer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  <a:cs typeface="Arial" pitchFamily="34" charset="0"/>
              </a:rPr>
              <a:t>I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  <a:cs typeface="Arial" pitchFamily="34" charset="0"/>
              </a:rPr>
              <a:t> made a steal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  <a:cs typeface="Arial" pitchFamily="34" charset="0"/>
              </a:rPr>
              <a:t>I made an assist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0" y="3352800"/>
            <a:ext cx="6858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5181600"/>
            <a:ext cx="6858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Isosceles Triangle 41"/>
          <p:cNvSpPr/>
          <p:nvPr/>
        </p:nvSpPr>
        <p:spPr>
          <a:xfrm rot="10800000">
            <a:off x="3124200" y="8534400"/>
            <a:ext cx="381000" cy="32844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1" name="Picture 17" descr="Edit Mode - Blackboard 9.1 for Faculty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/>
          <a:srcRect l="76004" t="50216" r="3205" b="16595"/>
          <a:stretch>
            <a:fillRect/>
          </a:stretch>
        </p:blipFill>
        <p:spPr bwMode="auto">
          <a:xfrm>
            <a:off x="4953000" y="1143000"/>
            <a:ext cx="1905000" cy="60960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152400" y="152400"/>
            <a:ext cx="5257800" cy="83099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2v2 against tall guy </a:t>
            </a:r>
          </a:p>
          <a:p>
            <a:r>
              <a:rPr lang="en-US" sz="2000" dirty="0" smtClean="0"/>
              <a:t>May 23, 2020</a:t>
            </a:r>
          </a:p>
        </p:txBody>
      </p:sp>
      <p:grpSp>
        <p:nvGrpSpPr>
          <p:cNvPr id="2" name="Group 67"/>
          <p:cNvGrpSpPr/>
          <p:nvPr/>
        </p:nvGrpSpPr>
        <p:grpSpPr>
          <a:xfrm>
            <a:off x="5410200" y="152400"/>
            <a:ext cx="457200" cy="838200"/>
            <a:chOff x="5410200" y="152400"/>
            <a:chExt cx="457200" cy="533400"/>
          </a:xfrm>
        </p:grpSpPr>
        <p:sp>
          <p:nvSpPr>
            <p:cNvPr id="18" name="Rectangle 17"/>
            <p:cNvSpPr/>
            <p:nvPr/>
          </p:nvSpPr>
          <p:spPr>
            <a:xfrm>
              <a:off x="5410200" y="152400"/>
              <a:ext cx="4572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Isosceles Triangle 66"/>
            <p:cNvSpPr/>
            <p:nvPr/>
          </p:nvSpPr>
          <p:spPr>
            <a:xfrm rot="10800000">
              <a:off x="5486400" y="304800"/>
              <a:ext cx="3048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7" name="Picture 2" descr="Edit Mode - Blackboard 9.1 for Faculty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7"/>
          <a:srcRect l="74992" t="36377" r="3699" b="42415"/>
          <a:stretch>
            <a:fillRect/>
          </a:stretch>
        </p:blipFill>
        <p:spPr bwMode="auto">
          <a:xfrm>
            <a:off x="5029200" y="1143000"/>
            <a:ext cx="1828800" cy="533400"/>
          </a:xfrm>
          <a:prstGeom prst="rect">
            <a:avLst/>
          </a:prstGeom>
          <a:noFill/>
        </p:spPr>
      </p:pic>
      <p:pic>
        <p:nvPicPr>
          <p:cNvPr id="24" name="Picture 1"/>
          <p:cNvPicPr>
            <a:picLocks noChangeAspect="1" noChangeArrowheads="1"/>
          </p:cNvPicPr>
          <p:nvPr/>
        </p:nvPicPr>
        <p:blipFill>
          <a:blip r:embed="rId8"/>
          <a:srcRect l="21875" t="20000" r="26250" b="17778"/>
          <a:stretch>
            <a:fillRect/>
          </a:stretch>
        </p:blipFill>
        <p:spPr bwMode="auto">
          <a:xfrm>
            <a:off x="228600" y="5181600"/>
            <a:ext cx="63246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1752600" y="4953000"/>
            <a:ext cx="3344185" cy="3462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-apple-system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8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  <a:cs typeface="Arial" pitchFamily="34" charset="0"/>
              </a:rPr>
              <a:t>Log: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-apple-system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  <a:cs typeface="Arial" pitchFamily="34" charset="0"/>
              </a:rPr>
              <a:t>I made a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  <a:cs typeface="Arial" pitchFamily="34" charset="0"/>
              </a:rPr>
              <a:t>jumpshot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-apple-system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  <a:cs typeface="Arial" pitchFamily="34" charset="0"/>
              </a:rPr>
              <a:t>I made a steal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  <a:cs typeface="Arial" pitchFamily="34" charset="0"/>
              </a:rPr>
              <a:t>I made a layup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  <a:cs typeface="Arial" pitchFamily="34" charset="0"/>
              </a:rPr>
              <a:t>I missed a 3-pointer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  <a:cs typeface="Arial" pitchFamily="34" charset="0"/>
              </a:rPr>
              <a:t>I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  <a:cs typeface="Arial" pitchFamily="34" charset="0"/>
              </a:rPr>
              <a:t> made a steal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  <a:cs typeface="Arial" pitchFamily="34" charset="0"/>
              </a:rPr>
              <a:t>I made an assist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32" name="Picture 8" descr="C:\Users\Owner\Desktop\software engineer\voice score tracker\img\microphone-3404243_960_72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1447800"/>
            <a:ext cx="1371600" cy="1371599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152400" y="76200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dirty="0" smtClean="0"/>
          </a:p>
        </p:txBody>
      </p:sp>
      <p:pic>
        <p:nvPicPr>
          <p:cNvPr id="1034" name="Picture 10" descr="Graph icon growth symbol Royalty Free Vector Image"/>
          <p:cNvPicPr>
            <a:picLocks noChangeAspect="1" noChangeArrowheads="1"/>
          </p:cNvPicPr>
          <p:nvPr/>
        </p:nvPicPr>
        <p:blipFill>
          <a:blip r:embed="rId3" cstate="print"/>
          <a:srcRect b="18207"/>
          <a:stretch>
            <a:fillRect/>
          </a:stretch>
        </p:blipFill>
        <p:spPr bwMode="auto">
          <a:xfrm>
            <a:off x="5991332" y="1524000"/>
            <a:ext cx="866668" cy="914400"/>
          </a:xfrm>
          <a:prstGeom prst="rect">
            <a:avLst/>
          </a:prstGeom>
          <a:noFill/>
        </p:spPr>
      </p:pic>
      <p:sp>
        <p:nvSpPr>
          <p:cNvPr id="22" name="Rectangle 21"/>
          <p:cNvSpPr/>
          <p:nvPr/>
        </p:nvSpPr>
        <p:spPr>
          <a:xfrm>
            <a:off x="2362200" y="2895600"/>
            <a:ext cx="2279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Say "I made a layup..."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953000" y="3429000"/>
            <a:ext cx="1803699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  <a:cs typeface="Arial" pitchFamily="34" charset="0"/>
              </a:rPr>
              <a:t>50% 3-point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  <a:cs typeface="Arial" pitchFamily="34" charset="0"/>
              </a:rPr>
              <a:t>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  <a:cs typeface="Arial" pitchFamily="34" charset="0"/>
              </a:rPr>
              <a:t>%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-apple-system"/>
              <a:cs typeface="Arial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-apple-system"/>
                <a:cs typeface="Arial" pitchFamily="34" charset="0"/>
              </a:rPr>
              <a:t>2/4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-apple-system"/>
              <a:cs typeface="Arial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85800" y="4495800"/>
            <a:ext cx="10935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  <a:cs typeface="Arial" pitchFamily="34" charset="0"/>
              </a:rPr>
              <a:t>3 steals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  <a:cs typeface="Arial" pitchFamily="34" charset="0"/>
              </a:rPr>
              <a:t> 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-apple-system"/>
              <a:cs typeface="Arial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33400" y="3352800"/>
            <a:ext cx="12346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  <a:cs typeface="Arial" pitchFamily="34" charset="0"/>
              </a:rPr>
              <a:t>20 points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  <a:cs typeface="Arial" pitchFamily="34" charset="0"/>
              </a:rPr>
              <a:t> 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-apple-system"/>
              <a:cs typeface="Arial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819400" y="4114800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  <a:cs typeface="Arial" pitchFamily="34" charset="0"/>
              </a:rPr>
              <a:t>2 blocks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257800" y="4038600"/>
            <a:ext cx="11961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  <a:cs typeface="Arial" pitchFamily="34" charset="0"/>
              </a:rPr>
              <a:t>9 assists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  <a:cs typeface="Arial" pitchFamily="34" charset="0"/>
              </a:rPr>
              <a:t> 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-apple-system"/>
              <a:cs typeface="Arial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257800" y="4724400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  <a:cs typeface="Arial" pitchFamily="34" charset="0"/>
              </a:rPr>
              <a:t>1 turnover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lang="en-US" sz="4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743200" y="3505200"/>
            <a:ext cx="123623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  <a:cs typeface="Arial" pitchFamily="34" charset="0"/>
              </a:rPr>
              <a:t>70% FG%</a:t>
            </a:r>
          </a:p>
          <a:p>
            <a:pPr algn="ctr"/>
            <a:r>
              <a:rPr lang="en-US" sz="1200" dirty="0" smtClean="0">
                <a:latin typeface="-apple-system"/>
                <a:cs typeface="Arial" pitchFamily="34" charset="0"/>
              </a:rPr>
              <a:t>7/10</a:t>
            </a:r>
            <a:endParaRPr lang="en-US" sz="1200" dirty="0"/>
          </a:p>
        </p:txBody>
      </p:sp>
      <p:sp>
        <p:nvSpPr>
          <p:cNvPr id="35" name="Rectangle 34"/>
          <p:cNvSpPr/>
          <p:nvPr/>
        </p:nvSpPr>
        <p:spPr>
          <a:xfrm>
            <a:off x="457200" y="4114800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  <a:cs typeface="Arial" pitchFamily="34" charset="0"/>
              </a:rPr>
              <a:t>10 rebounds</a:t>
            </a:r>
            <a:endParaRPr lang="en-US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0" y="3352800"/>
            <a:ext cx="6858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5181600"/>
            <a:ext cx="6858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Isosceles Triangle 41"/>
          <p:cNvSpPr/>
          <p:nvPr/>
        </p:nvSpPr>
        <p:spPr>
          <a:xfrm rot="10800000">
            <a:off x="3124200" y="8534400"/>
            <a:ext cx="381000" cy="32844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1" name="Picture 17" descr="Edit Mode - Blackboard 9.1 for Faculty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/>
          <a:srcRect l="76004" t="50216" r="3205" b="16595"/>
          <a:stretch>
            <a:fillRect/>
          </a:stretch>
        </p:blipFill>
        <p:spPr bwMode="auto">
          <a:xfrm>
            <a:off x="4953000" y="1143000"/>
            <a:ext cx="1905000" cy="60960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152400" y="152400"/>
            <a:ext cx="5257800" cy="83099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2v2 against tall guy </a:t>
            </a:r>
          </a:p>
          <a:p>
            <a:r>
              <a:rPr lang="en-US" sz="2000" dirty="0" smtClean="0"/>
              <a:t>May 23, 2020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410200" y="152400"/>
            <a:ext cx="4572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Isosceles Triangle 66">
            <a:hlinkClick r:id="rId6" action="ppaction://hlinksldjump"/>
          </p:cNvPr>
          <p:cNvSpPr/>
          <p:nvPr/>
        </p:nvSpPr>
        <p:spPr>
          <a:xfrm rot="10800000">
            <a:off x="5486400" y="391886"/>
            <a:ext cx="304800" cy="35922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152400" y="2667000"/>
            <a:ext cx="5257800" cy="83099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1v1v1 feeling sore</a:t>
            </a:r>
          </a:p>
          <a:p>
            <a:r>
              <a:rPr lang="en-US" sz="2000" dirty="0" smtClean="0"/>
              <a:t>May 21, 2020</a:t>
            </a:r>
          </a:p>
        </p:txBody>
      </p:sp>
      <p:pic>
        <p:nvPicPr>
          <p:cNvPr id="45" name="Picture 2" descr="Edit Mode - Blackboard 9.1 for Faculty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/>
          <a:srcRect l="74992" t="36377" r="3699" b="42415"/>
          <a:stretch>
            <a:fillRect/>
          </a:stretch>
        </p:blipFill>
        <p:spPr bwMode="auto">
          <a:xfrm>
            <a:off x="5029200" y="1143000"/>
            <a:ext cx="1828800" cy="533400"/>
          </a:xfrm>
          <a:prstGeom prst="rect">
            <a:avLst/>
          </a:prstGeom>
          <a:noFill/>
        </p:spPr>
      </p:pic>
      <p:sp>
        <p:nvSpPr>
          <p:cNvPr id="80" name="TextBox 79"/>
          <p:cNvSpPr txBox="1"/>
          <p:nvPr/>
        </p:nvSpPr>
        <p:spPr>
          <a:xfrm>
            <a:off x="152400" y="3505200"/>
            <a:ext cx="5257800" cy="83099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3v3 using new shoes</a:t>
            </a:r>
          </a:p>
          <a:p>
            <a:r>
              <a:rPr lang="en-US" sz="2000" dirty="0" smtClean="0"/>
              <a:t>May 17, 2020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52400" y="1828800"/>
            <a:ext cx="5257800" cy="83099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Select date range…</a:t>
            </a:r>
          </a:p>
          <a:p>
            <a:endParaRPr lang="en-US" sz="2000" dirty="0" smtClean="0"/>
          </a:p>
        </p:txBody>
      </p:sp>
      <p:sp>
        <p:nvSpPr>
          <p:cNvPr id="78" name="TextBox 77"/>
          <p:cNvSpPr txBox="1"/>
          <p:nvPr/>
        </p:nvSpPr>
        <p:spPr>
          <a:xfrm>
            <a:off x="152400" y="990600"/>
            <a:ext cx="5257800" cy="83099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Create new game…</a:t>
            </a:r>
          </a:p>
          <a:p>
            <a:endParaRPr lang="en-US" sz="2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Owner\Desktop\software engineer\voice score tracker\img\create-vector-icon-260nw-56470060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6200" y="5257800"/>
            <a:ext cx="457199" cy="637562"/>
          </a:xfrm>
          <a:prstGeom prst="rect">
            <a:avLst/>
          </a:prstGeom>
          <a:noFill/>
        </p:spPr>
      </p:pic>
      <p:pic>
        <p:nvPicPr>
          <p:cNvPr id="1032" name="Picture 8" descr="C:\Users\Owner\Desktop\software engineer\voice score tracker\img\microphone-3404243_960_72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1447800"/>
            <a:ext cx="1371600" cy="1371599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152400" y="76200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dirty="0" smtClean="0"/>
          </a:p>
        </p:txBody>
      </p:sp>
      <p:pic>
        <p:nvPicPr>
          <p:cNvPr id="1034" name="Picture 10" descr="Graph icon growth symbol Royalty Free Vector Image"/>
          <p:cNvPicPr>
            <a:picLocks noChangeAspect="1" noChangeArrowheads="1"/>
          </p:cNvPicPr>
          <p:nvPr/>
        </p:nvPicPr>
        <p:blipFill>
          <a:blip r:embed="rId4" cstate="print"/>
          <a:srcRect b="18207"/>
          <a:stretch>
            <a:fillRect/>
          </a:stretch>
        </p:blipFill>
        <p:spPr bwMode="auto">
          <a:xfrm>
            <a:off x="5991332" y="1524000"/>
            <a:ext cx="866668" cy="914400"/>
          </a:xfrm>
          <a:prstGeom prst="rect">
            <a:avLst/>
          </a:prstGeom>
          <a:noFill/>
        </p:spPr>
      </p:pic>
      <p:sp>
        <p:nvSpPr>
          <p:cNvPr id="22" name="Rectangle 21"/>
          <p:cNvSpPr/>
          <p:nvPr/>
        </p:nvSpPr>
        <p:spPr>
          <a:xfrm>
            <a:off x="2362200" y="2895600"/>
            <a:ext cx="2279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Say "I made a layup..."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953000" y="3429000"/>
            <a:ext cx="1803699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  <a:cs typeface="Arial" pitchFamily="34" charset="0"/>
              </a:rPr>
              <a:t>50% 3-point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  <a:cs typeface="Arial" pitchFamily="34" charset="0"/>
              </a:rPr>
              <a:t>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  <a:cs typeface="Arial" pitchFamily="34" charset="0"/>
              </a:rPr>
              <a:t>%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-apple-system"/>
              <a:cs typeface="Arial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-apple-system"/>
                <a:cs typeface="Arial" pitchFamily="34" charset="0"/>
              </a:rPr>
              <a:t>2/4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-apple-system"/>
              <a:cs typeface="Arial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85800" y="4495800"/>
            <a:ext cx="10935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  <a:cs typeface="Arial" pitchFamily="34" charset="0"/>
              </a:rPr>
              <a:t>3 steals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  <a:cs typeface="Arial" pitchFamily="34" charset="0"/>
              </a:rPr>
              <a:t> 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-apple-system"/>
              <a:cs typeface="Arial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33400" y="3352800"/>
            <a:ext cx="12346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  <a:cs typeface="Arial" pitchFamily="34" charset="0"/>
              </a:rPr>
              <a:t>20 points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  <a:cs typeface="Arial" pitchFamily="34" charset="0"/>
              </a:rPr>
              <a:t> 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-apple-system"/>
              <a:cs typeface="Arial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819400" y="4114800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  <a:cs typeface="Arial" pitchFamily="34" charset="0"/>
              </a:rPr>
              <a:t>2 blocks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257800" y="4038600"/>
            <a:ext cx="11961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  <a:cs typeface="Arial" pitchFamily="34" charset="0"/>
              </a:rPr>
              <a:t>9 assists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  <a:cs typeface="Arial" pitchFamily="34" charset="0"/>
              </a:rPr>
              <a:t> 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-apple-system"/>
              <a:cs typeface="Arial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257800" y="4724400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  <a:cs typeface="Arial" pitchFamily="34" charset="0"/>
              </a:rPr>
              <a:t>1 turnover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lang="en-US" sz="4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743200" y="3505200"/>
            <a:ext cx="123623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  <a:cs typeface="Arial" pitchFamily="34" charset="0"/>
              </a:rPr>
              <a:t>70% FG%</a:t>
            </a:r>
          </a:p>
          <a:p>
            <a:pPr algn="ctr"/>
            <a:r>
              <a:rPr lang="en-US" sz="1200" dirty="0" smtClean="0">
                <a:latin typeface="-apple-system"/>
                <a:cs typeface="Arial" pitchFamily="34" charset="0"/>
              </a:rPr>
              <a:t>7/10</a:t>
            </a:r>
            <a:endParaRPr lang="en-US" sz="1200" dirty="0"/>
          </a:p>
        </p:txBody>
      </p:sp>
      <p:sp>
        <p:nvSpPr>
          <p:cNvPr id="35" name="Rectangle 34"/>
          <p:cNvSpPr/>
          <p:nvPr/>
        </p:nvSpPr>
        <p:spPr>
          <a:xfrm>
            <a:off x="457200" y="4114800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  <a:cs typeface="Arial" pitchFamily="34" charset="0"/>
              </a:rPr>
              <a:t>10 rebounds</a:t>
            </a:r>
            <a:endParaRPr lang="en-US" dirty="0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1752600" y="4953000"/>
            <a:ext cx="3344185" cy="3462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-apple-system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8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  <a:cs typeface="Arial" pitchFamily="34" charset="0"/>
              </a:rPr>
              <a:t>Log: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-apple-system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  <a:cs typeface="Arial" pitchFamily="34" charset="0"/>
              </a:rPr>
              <a:t>I made a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  <a:cs typeface="Arial" pitchFamily="34" charset="0"/>
              </a:rPr>
              <a:t>jumpshot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-apple-system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  <a:cs typeface="Arial" pitchFamily="34" charset="0"/>
              </a:rPr>
              <a:t>I made a steal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  <a:cs typeface="Arial" pitchFamily="34" charset="0"/>
              </a:rPr>
              <a:t>I made a layup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  <a:cs typeface="Arial" pitchFamily="34" charset="0"/>
              </a:rPr>
              <a:t>I missed a 3-pointer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  <a:cs typeface="Arial" pitchFamily="34" charset="0"/>
              </a:rPr>
              <a:t>I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  <a:cs typeface="Arial" pitchFamily="34" charset="0"/>
              </a:rPr>
              <a:t> made a steal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  <a:cs typeface="Arial" pitchFamily="34" charset="0"/>
              </a:rPr>
              <a:t>I made an assist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0" y="3352800"/>
            <a:ext cx="6858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5181600"/>
            <a:ext cx="6858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Isosceles Triangle 41"/>
          <p:cNvSpPr/>
          <p:nvPr/>
        </p:nvSpPr>
        <p:spPr>
          <a:xfrm rot="10800000">
            <a:off x="3124200" y="8534400"/>
            <a:ext cx="381000" cy="32844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1" name="Picture 17" descr="Edit Mode - Blackboard 9.1 for Faculty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/>
          <a:srcRect l="76004" t="50216" r="3205" b="16595"/>
          <a:stretch>
            <a:fillRect/>
          </a:stretch>
        </p:blipFill>
        <p:spPr bwMode="auto">
          <a:xfrm>
            <a:off x="4953000" y="1143000"/>
            <a:ext cx="1905000" cy="60960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152400" y="152400"/>
            <a:ext cx="5257800" cy="83099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2v2 against tall guy </a:t>
            </a:r>
          </a:p>
          <a:p>
            <a:r>
              <a:rPr lang="en-US" sz="2000" dirty="0" smtClean="0"/>
              <a:t>May 23, 2020</a:t>
            </a:r>
          </a:p>
        </p:txBody>
      </p:sp>
      <p:grpSp>
        <p:nvGrpSpPr>
          <p:cNvPr id="2" name="Group 67"/>
          <p:cNvGrpSpPr/>
          <p:nvPr/>
        </p:nvGrpSpPr>
        <p:grpSpPr>
          <a:xfrm>
            <a:off x="5410200" y="152400"/>
            <a:ext cx="457200" cy="838200"/>
            <a:chOff x="5410200" y="152400"/>
            <a:chExt cx="457200" cy="533400"/>
          </a:xfrm>
        </p:grpSpPr>
        <p:sp>
          <p:nvSpPr>
            <p:cNvPr id="18" name="Rectangle 17"/>
            <p:cNvSpPr/>
            <p:nvPr/>
          </p:nvSpPr>
          <p:spPr>
            <a:xfrm>
              <a:off x="5410200" y="152400"/>
              <a:ext cx="4572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Isosceles Triangle 66"/>
            <p:cNvSpPr/>
            <p:nvPr/>
          </p:nvSpPr>
          <p:spPr>
            <a:xfrm rot="10800000">
              <a:off x="5486400" y="304800"/>
              <a:ext cx="3048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68"/>
          <p:cNvGrpSpPr/>
          <p:nvPr/>
        </p:nvGrpSpPr>
        <p:grpSpPr>
          <a:xfrm>
            <a:off x="5181600" y="228600"/>
            <a:ext cx="1503600" cy="8072926"/>
            <a:chOff x="5181600" y="228600"/>
            <a:chExt cx="1503600" cy="8072926"/>
          </a:xfrm>
        </p:grpSpPr>
        <p:pic>
          <p:nvPicPr>
            <p:cNvPr id="13" name="Picture 4" descr="C:\Users\Owner\Desktop\software engineer\voice score tracker\img\edit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181600" y="5847806"/>
              <a:ext cx="250825" cy="343988"/>
            </a:xfrm>
            <a:prstGeom prst="rect">
              <a:avLst/>
            </a:prstGeom>
            <a:noFill/>
          </p:spPr>
        </p:pic>
        <p:pic>
          <p:nvPicPr>
            <p:cNvPr id="1036" name="Picture 12" descr="Delete Icons - Download Free Vector Icons | Noun Project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700476" y="5834164"/>
              <a:ext cx="284400" cy="370774"/>
            </a:xfrm>
            <a:prstGeom prst="rect">
              <a:avLst/>
            </a:prstGeom>
            <a:noFill/>
          </p:spPr>
        </p:pic>
        <p:pic>
          <p:nvPicPr>
            <p:cNvPr id="48" name="Picture 4" descr="C:\Users\Owner\Desktop\software engineer\voice score tracker\img\edit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181600" y="6248400"/>
              <a:ext cx="250825" cy="343988"/>
            </a:xfrm>
            <a:prstGeom prst="rect">
              <a:avLst/>
            </a:prstGeom>
            <a:noFill/>
          </p:spPr>
        </p:pic>
        <p:pic>
          <p:nvPicPr>
            <p:cNvPr id="49" name="Picture 12" descr="Delete Icons - Download Free Vector Icons | Noun Project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700476" y="6234758"/>
              <a:ext cx="284400" cy="370774"/>
            </a:xfrm>
            <a:prstGeom prst="rect">
              <a:avLst/>
            </a:prstGeom>
            <a:noFill/>
          </p:spPr>
        </p:pic>
        <p:pic>
          <p:nvPicPr>
            <p:cNvPr id="50" name="Picture 4" descr="C:\Users\Owner\Desktop\software engineer\voice score tracker\img\edit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181600" y="6705600"/>
              <a:ext cx="250825" cy="343988"/>
            </a:xfrm>
            <a:prstGeom prst="rect">
              <a:avLst/>
            </a:prstGeom>
            <a:noFill/>
          </p:spPr>
        </p:pic>
        <p:pic>
          <p:nvPicPr>
            <p:cNvPr id="51" name="Picture 12" descr="Delete Icons - Download Free Vector Icons | Noun Project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700476" y="6691958"/>
              <a:ext cx="284400" cy="370774"/>
            </a:xfrm>
            <a:prstGeom prst="rect">
              <a:avLst/>
            </a:prstGeom>
            <a:noFill/>
          </p:spPr>
        </p:pic>
        <p:pic>
          <p:nvPicPr>
            <p:cNvPr id="54" name="Picture 4" descr="C:\Users\Owner\Desktop\software engineer\voice score tracker\img\edit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181600" y="7086600"/>
              <a:ext cx="250825" cy="343988"/>
            </a:xfrm>
            <a:prstGeom prst="rect">
              <a:avLst/>
            </a:prstGeom>
            <a:noFill/>
          </p:spPr>
        </p:pic>
        <p:pic>
          <p:nvPicPr>
            <p:cNvPr id="55" name="Picture 12" descr="Delete Icons - Download Free Vector Icons | Noun Project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700476" y="7072958"/>
              <a:ext cx="284400" cy="370774"/>
            </a:xfrm>
            <a:prstGeom prst="rect">
              <a:avLst/>
            </a:prstGeom>
            <a:noFill/>
          </p:spPr>
        </p:pic>
        <p:pic>
          <p:nvPicPr>
            <p:cNvPr id="56" name="Picture 4" descr="C:\Users\Owner\Desktop\software engineer\voice score tracker\img\edit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181600" y="7487194"/>
              <a:ext cx="250825" cy="343988"/>
            </a:xfrm>
            <a:prstGeom prst="rect">
              <a:avLst/>
            </a:prstGeom>
            <a:noFill/>
          </p:spPr>
        </p:pic>
        <p:pic>
          <p:nvPicPr>
            <p:cNvPr id="57" name="Picture 12" descr="Delete Icons - Download Free Vector Icons | Noun Project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700476" y="7473552"/>
              <a:ext cx="284400" cy="370774"/>
            </a:xfrm>
            <a:prstGeom prst="rect">
              <a:avLst/>
            </a:prstGeom>
            <a:noFill/>
          </p:spPr>
        </p:pic>
        <p:pic>
          <p:nvPicPr>
            <p:cNvPr id="58" name="Picture 4" descr="C:\Users\Owner\Desktop\software engineer\voice score tracker\img\edit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181600" y="7944394"/>
              <a:ext cx="250825" cy="343988"/>
            </a:xfrm>
            <a:prstGeom prst="rect">
              <a:avLst/>
            </a:prstGeom>
            <a:noFill/>
          </p:spPr>
        </p:pic>
        <p:pic>
          <p:nvPicPr>
            <p:cNvPr id="59" name="Picture 12" descr="Delete Icons - Download Free Vector Icons | Noun Project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700476" y="7930752"/>
              <a:ext cx="284400" cy="370774"/>
            </a:xfrm>
            <a:prstGeom prst="rect">
              <a:avLst/>
            </a:prstGeom>
            <a:noFill/>
          </p:spPr>
        </p:pic>
        <p:pic>
          <p:nvPicPr>
            <p:cNvPr id="60" name="Picture 4" descr="C:\Users\Owner\Desktop\software engineer\voice score tracker\img\edit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054724" y="242242"/>
              <a:ext cx="250825" cy="343988"/>
            </a:xfrm>
            <a:prstGeom prst="rect">
              <a:avLst/>
            </a:prstGeom>
            <a:noFill/>
          </p:spPr>
        </p:pic>
        <p:pic>
          <p:nvPicPr>
            <p:cNvPr id="61" name="Picture 12" descr="Delete Icons - Download Free Vector Icons | Noun Project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400800" y="228600"/>
              <a:ext cx="284400" cy="37077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</TotalTime>
  <Words>267</Words>
  <Application>Microsoft Office PowerPoint</Application>
  <PresentationFormat>Letter Paper (8.5x11 in)</PresentationFormat>
  <Paragraphs>90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Owner</dc:creator>
  <cp:lastModifiedBy>Owner</cp:lastModifiedBy>
  <cp:revision>105</cp:revision>
  <dcterms:created xsi:type="dcterms:W3CDTF">2020-05-24T05:49:19Z</dcterms:created>
  <dcterms:modified xsi:type="dcterms:W3CDTF">2020-05-24T20:50:04Z</dcterms:modified>
</cp:coreProperties>
</file>