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AF58-B25F-4878-B8A9-F1A6D37CEFF9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B77F-73D2-48D4-A9E9-B80F66E43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79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AF58-B25F-4878-B8A9-F1A6D37CEFF9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B77F-73D2-48D4-A9E9-B80F66E43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95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AF58-B25F-4878-B8A9-F1A6D37CEFF9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B77F-73D2-48D4-A9E9-B80F66E43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62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AF58-B25F-4878-B8A9-F1A6D37CEFF9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B77F-73D2-48D4-A9E9-B80F66E43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36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AF58-B25F-4878-B8A9-F1A6D37CEFF9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B77F-73D2-48D4-A9E9-B80F66E43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96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AF58-B25F-4878-B8A9-F1A6D37CEFF9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B77F-73D2-48D4-A9E9-B80F66E43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07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AF58-B25F-4878-B8A9-F1A6D37CEFF9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B77F-73D2-48D4-A9E9-B80F66E43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25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AF58-B25F-4878-B8A9-F1A6D37CEFF9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B77F-73D2-48D4-A9E9-B80F66E43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20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AF58-B25F-4878-B8A9-F1A6D37CEFF9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B77F-73D2-48D4-A9E9-B80F66E43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12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AF58-B25F-4878-B8A9-F1A6D37CEFF9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B77F-73D2-48D4-A9E9-B80F66E43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41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AF58-B25F-4878-B8A9-F1A6D37CEFF9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B77F-73D2-48D4-A9E9-B80F66E43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51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9AF58-B25F-4878-B8A9-F1A6D37CEFF9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DB77F-73D2-48D4-A9E9-B80F66E43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34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1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81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1</vt:lpstr>
    </vt:vector>
  </TitlesOfParts>
  <Company>Huddle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Andrew Chaa</dc:creator>
  <cp:lastModifiedBy>Andrew Chaa</cp:lastModifiedBy>
  <cp:revision>1</cp:revision>
  <dcterms:created xsi:type="dcterms:W3CDTF">2015-03-15T18:34:00Z</dcterms:created>
  <dcterms:modified xsi:type="dcterms:W3CDTF">2015-03-15T18:34:07Z</dcterms:modified>
</cp:coreProperties>
</file>