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3" r:id="rId3"/>
    <p:sldId id="257" r:id="rId4"/>
    <p:sldId id="264" r:id="rId5"/>
    <p:sldId id="261" r:id="rId6"/>
    <p:sldId id="265" r:id="rId7"/>
    <p:sldId id="266" r:id="rId8"/>
    <p:sldId id="258" r:id="rId9"/>
    <p:sldId id="259" r:id="rId10"/>
    <p:sldId id="260" r:id="rId11"/>
    <p:sldId id="268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261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75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3187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454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83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926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4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9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June 4,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June 4,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14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forfunandprofit.com/why-use-f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uget.org/packages/PopOpe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Bring in F#</a:t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 err="1" smtClean="0"/>
              <a:t>NuGet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Chaa, Huddle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I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://areadingplace.com/wp-content/uploads/2013/07/Learn-word-on-Blocks-718410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49" y="2052925"/>
            <a:ext cx="6453356" cy="43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0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Log the details for the consumer project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50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1" y="2052925"/>
            <a:ext cx="83267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 mutable Log = fun s -&gt; </a:t>
            </a:r>
            <a:r>
              <a:rPr lang="en-GB" sz="2400" dirty="0" err="1"/>
              <a:t>printfn</a:t>
            </a:r>
            <a:r>
              <a:rPr lang="en-GB" sz="2400" dirty="0"/>
              <a:t> "%s" 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/>
              <a:t>OpenD</a:t>
            </a:r>
            <a:r>
              <a:rPr lang="en-US" sz="2400" dirty="0"/>
              <a:t> ((file: string), (</a:t>
            </a:r>
            <a:r>
              <a:rPr lang="en-US" sz="2400" dirty="0" err="1"/>
              <a:t>logFn</a:t>
            </a:r>
            <a:r>
              <a:rPr lang="en-US" sz="2400" dirty="0"/>
              <a:t>: Action&lt;string&gt;)) 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b="1" u="sng" dirty="0" smtClean="0"/>
              <a:t>Log </a:t>
            </a:r>
            <a:r>
              <a:rPr lang="en-US" sz="2400" b="1" u="sng" dirty="0"/>
              <a:t>&lt;- fun s -&gt;  </a:t>
            </a:r>
            <a:r>
              <a:rPr lang="en-US" sz="2400" b="1" u="sng" dirty="0" err="1"/>
              <a:t>logFn.Invoke</a:t>
            </a:r>
            <a:r>
              <a:rPr lang="en-US" sz="2400" b="1" u="sng" dirty="0"/>
              <a:t>(s</a:t>
            </a:r>
            <a:r>
              <a:rPr lang="en-US" sz="2400" b="1" u="sng" dirty="0" smtClean="0"/>
              <a:t>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OpenInternal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Start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WaitSeconds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FindLockHandle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         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FindProcessHandle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61420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1" y="2052925"/>
            <a:ext cx="83267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let mutable Log = fun s -&gt; </a:t>
            </a:r>
            <a:r>
              <a:rPr lang="en-GB" sz="2400" dirty="0" err="1"/>
              <a:t>printfn</a:t>
            </a:r>
            <a:r>
              <a:rPr lang="en-GB" sz="2400" dirty="0"/>
              <a:t> "%s" s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 err="1"/>
              <a:t>OpenD</a:t>
            </a:r>
            <a:r>
              <a:rPr lang="en-US" sz="2400" dirty="0"/>
              <a:t> ((file: string), (</a:t>
            </a:r>
            <a:r>
              <a:rPr lang="en-US" sz="2400" dirty="0" err="1"/>
              <a:t>logFn</a:t>
            </a:r>
            <a:r>
              <a:rPr lang="en-US" sz="2400" dirty="0"/>
              <a:t>: </a:t>
            </a:r>
            <a:r>
              <a:rPr lang="en-US" sz="2400" b="1" u="sng" dirty="0"/>
              <a:t>Action&lt;string&gt;)</a:t>
            </a:r>
            <a:r>
              <a:rPr lang="en-US" sz="2400" dirty="0"/>
              <a:t>) 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Log &lt;- fun s -&gt; 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logFn.Invoke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(s)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OpenInternal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Start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WaitSeconds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FindLockHandle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          </a:t>
            </a:r>
            <a:r>
              <a:rPr lang="en-US" sz="2400" dirty="0" err="1" smtClean="0">
                <a:solidFill>
                  <a:schemeClr val="tx1">
                    <a:lumMod val="65000"/>
                  </a:schemeClr>
                </a:solidFill>
              </a:rPr>
              <a:t>FindProcessHandle</a:t>
            </a:r>
            <a:r>
              <a:rPr lang="en-US" sz="2400" dirty="0" smtClean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17032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pic>
        <p:nvPicPr>
          <p:cNvPr id="1026" name="Picture 2" descr="http://www.wordstream.com/images/attention-economy-zoidberg-wh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42" y="2335877"/>
            <a:ext cx="47529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0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4000" dirty="0" smtClean="0"/>
              <a:t>F# is </a:t>
            </a:r>
            <a:r>
              <a:rPr lang="en-US" sz="4000" dirty="0" smtClean="0"/>
              <a:t>great for specialist areas and an excellent choice for enterprise development</a:t>
            </a:r>
          </a:p>
          <a:p>
            <a:pPr marL="0" indent="0">
              <a:buNone/>
            </a:pPr>
            <a:r>
              <a:rPr lang="en-US" dirty="0" smtClean="0"/>
              <a:t>     (From F# for fun </a:t>
            </a:r>
            <a:r>
              <a:rPr lang="en-US" dirty="0"/>
              <a:t>and </a:t>
            </a:r>
            <a:r>
              <a:rPr lang="en-US" dirty="0" smtClean="0"/>
              <a:t>profit)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://fsharpforfunandprofit.com/why-use-fsharp</a:t>
            </a:r>
            <a:r>
              <a:rPr lang="en-US" sz="1400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40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NuGet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dirty="0" smtClean="0"/>
          </a:p>
        </p:txBody>
      </p:sp>
      <p:pic>
        <p:nvPicPr>
          <p:cNvPr id="4098" name="Picture 2" descr="http://www.jammer.biz/wp-content/uploads/2014/06/NuGet-Logo-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30" y="2443943"/>
            <a:ext cx="7033425" cy="25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2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Easiest and biggest dependency management in .NET</a:t>
            </a:r>
          </a:p>
        </p:txBody>
      </p:sp>
    </p:spTree>
    <p:extLst>
      <p:ext uri="{BB962C8B-B14F-4D97-AF65-F5344CB8AC3E}">
        <p14:creationId xmlns:p14="http://schemas.microsoft.com/office/powerpoint/2010/main" val="34339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Write in F#. Use for C#</a:t>
            </a:r>
          </a:p>
        </p:txBody>
      </p:sp>
    </p:spTree>
    <p:extLst>
      <p:ext uri="{BB962C8B-B14F-4D97-AF65-F5344CB8AC3E}">
        <p14:creationId xmlns:p14="http://schemas.microsoft.com/office/powerpoint/2010/main" val="199443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Mitigate the risk or concerns of introducing a new language to the project and to the team</a:t>
            </a:r>
          </a:p>
        </p:txBody>
      </p:sp>
    </p:spTree>
    <p:extLst>
      <p:ext uri="{BB962C8B-B14F-4D97-AF65-F5344CB8AC3E}">
        <p14:creationId xmlns:p14="http://schemas.microsoft.com/office/powerpoint/2010/main" val="278267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Someone (?) downloads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https://www.nuget.org/packages/PopOpen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681" y="2593571"/>
            <a:ext cx="5071580" cy="348505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2734888" y="5062451"/>
            <a:ext cx="315883" cy="3823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7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Briefly, </a:t>
            </a:r>
            <a:r>
              <a:rPr lang="en-US" dirty="0" err="1" smtClean="0"/>
              <a:t>PopOpen</a:t>
            </a:r>
            <a:r>
              <a:rPr lang="en-US" dirty="0" smtClean="0"/>
              <a:t> </a:t>
            </a:r>
            <a:r>
              <a:rPr lang="en-US" dirty="0" smtClean="0"/>
              <a:t>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dirty="0" smtClean="0"/>
              <a:t>Launch an application that is associated with the file extension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Search through processes and find the one that locks the file 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Or grab the process that returns from the launch</a:t>
            </a:r>
          </a:p>
          <a:p>
            <a:pPr marL="342900" indent="-342900">
              <a:buFontTx/>
              <a:buChar char="•"/>
            </a:pPr>
            <a:r>
              <a:rPr lang="en-US" dirty="0" smtClean="0"/>
              <a:t>Push it to the foreground through all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01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222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Bring in F# via NuGet</vt:lpstr>
      <vt:lpstr>Why?</vt:lpstr>
      <vt:lpstr>PowerPoint Presentation</vt:lpstr>
      <vt:lpstr>Why NuGet?</vt:lpstr>
      <vt:lpstr>PowerPoint Presentation</vt:lpstr>
      <vt:lpstr>PowerPoint Presentation</vt:lpstr>
      <vt:lpstr>PowerPoint Presentation</vt:lpstr>
      <vt:lpstr>Someone (?) downloads it!</vt:lpstr>
      <vt:lpstr>Briefly, PopOpen does</vt:lpstr>
      <vt:lpstr>Things I learned</vt:lpstr>
      <vt:lpstr>logging</vt:lpstr>
      <vt:lpstr>PowerPoint Presentation</vt:lpstr>
      <vt:lpstr>Mind C#</vt:lpstr>
    </vt:vector>
  </TitlesOfParts>
  <Company>Huddle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Chaa</dc:creator>
  <cp:lastModifiedBy>Andrew Chaa</cp:lastModifiedBy>
  <cp:revision>25</cp:revision>
  <dcterms:created xsi:type="dcterms:W3CDTF">2015-06-04T10:23:02Z</dcterms:created>
  <dcterms:modified xsi:type="dcterms:W3CDTF">2015-06-04T16:45:16Z</dcterms:modified>
</cp:coreProperties>
</file>