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A"/>
    <a:srgbClr val="444645"/>
    <a:srgbClr val="FBBC05"/>
    <a:srgbClr val="34A853"/>
    <a:srgbClr val="4285F4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19D71-27D0-8B2B-F1E7-ACBCBEFA1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6D02F8-86F8-A643-2258-0DD2361AE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F898F0-AE5B-4E5F-A7D2-88D39047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8166F4-1849-7165-264C-D41461E2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BACBC-1620-565F-56C9-555E1BA3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7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E2A36-83E1-20DB-4F3A-E862EDBF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F7602F-F7D1-C636-2D0B-7928082C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424D5C-52F9-E211-2028-2BBF019B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8AF127-3219-52E9-564A-B7D304EF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656DE4-4E02-D5F9-D439-01F4CBB0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14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6BBAC5-0D51-6B3A-0EF2-40765CABA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072788-5171-9F07-EF26-62F0A0B6E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03EF58-E290-BD70-81F7-8752BDD8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67CE0F-0145-ADE4-BF9C-33FE0D15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5F8090-6CA4-C0E8-E4F2-B12A5672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6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29A84-F984-613B-3552-84F26F33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76C492-4161-5337-4139-E1685F56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B468B5-174E-B65C-668E-F65849CF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AFB630-6122-8220-F73D-D9F0BFF8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2F155-3E8C-0CE6-02F6-DB11CC3A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3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1E004-526C-16CC-B308-05BF1CC9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9298D8-6536-C4F4-3F05-5333553A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BD1CC-7D29-40F4-3867-69B41A15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DE7FDE-8CB6-5A40-98A3-89E3897C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5BF7D9-1B81-7435-78B8-07C8C4C1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F0FE3-B143-597D-0A93-AF90BFF7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9AF9B9-3B36-CADA-1793-9F3D5F30C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C4FB61-F10F-DAD8-A04C-6ECB2C44C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C8795C-0B68-19FD-74E3-0672D8D6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4152AF-8E90-B4D6-042F-BA770F27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ABCD27-055C-7B88-FD6F-60FE3D32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08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70DD7-FB84-F00E-9574-F8382C37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E46A2A-EABF-9AC3-7A95-9E38B91F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23C3E9-BB8F-D784-5B6B-C9B7C45B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9C3DF6-D1B3-EF44-626C-AC8882496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BAB0FF-A4CD-04C8-3A99-EA2E13A4C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E9A516-F2C0-9E7E-1ACF-DFDB4754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DE884A-C26E-E3AD-2F9A-7B308E88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8802C1-8A77-1570-2425-022B69DF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6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7FFF4-BA53-442B-AFD1-D1B746F2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F3ED55-C863-699D-8777-1021D2C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A16606-FA29-25AF-9E5C-EAC413BD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147837-9A9C-6509-BB61-41FD8332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0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928DC8-5724-A59A-5FE0-D3223306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34F5D6-5931-DE92-0A82-8FF610CE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3953A-9159-CB2D-4499-2BCC1CB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23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F1EB0-55EE-1B12-4767-9864933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ED209-8734-2A59-5840-38E835B6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E715D9-7DBB-9331-CB8E-9B352FAF4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D76B71-AC17-6ADB-46AA-E238E9B4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C95ADC-98BD-F11C-77D3-20F0FED8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20EE1-95EC-E590-B1B2-74741F2A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2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3BA87-9DAE-7C27-70A3-2D77DEAB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75185A-1608-9EBC-39C3-628F72B07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5856B1-E816-8F87-948E-15CE2035F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460BF-1161-D337-ACFA-D1CF3A5A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EA82ED-15FD-0FE8-FA14-554290F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59413-89BF-6A67-8012-2236A318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0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CB0204-A1AB-F1D1-16A9-2D96C7CC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B772E6-AA30-D8E2-09E8-53B4485A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642F0B-18E9-0816-89A6-1D941AF6A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A3D7-2119-415C-BFA5-0425D8122C41}" type="datetimeFigureOut">
              <a:rPr lang="zh-TW" altLang="en-US" smtClean="0"/>
              <a:t>2023/8/28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1F07B1-BF6A-9353-74D0-7696B9B3A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51205-521F-EA95-F4E9-D631DD8A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1BB0-EA65-4735-89DD-B16D5C008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5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6103E70-D02F-FA4A-B78B-525066051CC4}"/>
              </a:ext>
            </a:extLst>
          </p:cNvPr>
          <p:cNvSpPr/>
          <p:nvPr/>
        </p:nvSpPr>
        <p:spPr>
          <a:xfrm>
            <a:off x="5994746" y="2828603"/>
            <a:ext cx="2030861" cy="203086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95000">
                <a:srgbClr val="FBBC05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7" name="圖片 76">
            <a:extLst>
              <a:ext uri="{FF2B5EF4-FFF2-40B4-BE49-F238E27FC236}">
                <a16:creationId xmlns:a16="http://schemas.microsoft.com/office/drawing/2014/main" id="{2C6C5238-9DE5-DBC8-8EB6-B8E07EFC7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55" y="2561042"/>
            <a:ext cx="2298422" cy="2298422"/>
          </a:xfrm>
          <a:prstGeom prst="rect">
            <a:avLst/>
          </a:prstGeom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203B8A36-E631-A9BB-232D-89543ECC5634}"/>
              </a:ext>
            </a:extLst>
          </p:cNvPr>
          <p:cNvSpPr txBox="1"/>
          <p:nvPr/>
        </p:nvSpPr>
        <p:spPr>
          <a:xfrm>
            <a:off x="9891618" y="1773917"/>
            <a:ext cx="1947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Location</a:t>
            </a:r>
            <a:r>
              <a:rPr lang="zh-TW" altLang="en-US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：</a:t>
            </a:r>
            <a:r>
              <a:rPr lang="en-US" altLang="zh-TW" kern="100" dirty="0">
                <a:solidFill>
                  <a:srgbClr val="44464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Taipei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79BA9FA-D852-EBF9-021A-F4B80CEFAF33}"/>
              </a:ext>
            </a:extLst>
          </p:cNvPr>
          <p:cNvSpPr txBox="1"/>
          <p:nvPr/>
        </p:nvSpPr>
        <p:spPr>
          <a:xfrm>
            <a:off x="10374778" y="2966705"/>
            <a:ext cx="1474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MBTI</a:t>
            </a:r>
            <a:r>
              <a:rPr lang="zh-TW" altLang="en-US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INTP</a:t>
            </a: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1937E7C-01D5-9CFB-EAB7-132CAEF1919A}"/>
              </a:ext>
            </a:extLst>
          </p:cNvPr>
          <p:cNvCxnSpPr>
            <a:cxnSpLocks/>
          </p:cNvCxnSpPr>
          <p:nvPr/>
        </p:nvCxnSpPr>
        <p:spPr>
          <a:xfrm>
            <a:off x="8425032" y="2161498"/>
            <a:ext cx="3420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0BF34A64-98A4-BB69-EEE1-011391E4E547}"/>
              </a:ext>
            </a:extLst>
          </p:cNvPr>
          <p:cNvCxnSpPr>
            <a:cxnSpLocks/>
          </p:cNvCxnSpPr>
          <p:nvPr/>
        </p:nvCxnSpPr>
        <p:spPr>
          <a:xfrm>
            <a:off x="8418976" y="3334004"/>
            <a:ext cx="3420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2FC1153-F7BD-78A5-ECB9-E3962CB3D2C9}"/>
              </a:ext>
            </a:extLst>
          </p:cNvPr>
          <p:cNvSpPr txBox="1"/>
          <p:nvPr/>
        </p:nvSpPr>
        <p:spPr>
          <a:xfrm>
            <a:off x="9455607" y="4145349"/>
            <a:ext cx="2388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Hobby</a:t>
            </a:r>
            <a:r>
              <a:rPr lang="zh-TW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Photography</a:t>
            </a: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B26F9384-E86B-2725-D49F-68DEE2B4A8EE}"/>
              </a:ext>
            </a:extLst>
          </p:cNvPr>
          <p:cNvCxnSpPr>
            <a:cxnSpLocks/>
          </p:cNvCxnSpPr>
          <p:nvPr/>
        </p:nvCxnSpPr>
        <p:spPr>
          <a:xfrm>
            <a:off x="8424552" y="4514681"/>
            <a:ext cx="3420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F882522-C7F9-CCD7-3B89-43DF998BCB47}"/>
              </a:ext>
            </a:extLst>
          </p:cNvPr>
          <p:cNvSpPr txBox="1"/>
          <p:nvPr/>
        </p:nvSpPr>
        <p:spPr>
          <a:xfrm>
            <a:off x="8386445" y="5310695"/>
            <a:ext cx="3462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Hope</a:t>
            </a:r>
            <a:r>
              <a:rPr lang="zh-TW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Improve self-confidence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06A141-ECE8-94E6-52F8-3AE2560470FD}"/>
              </a:ext>
            </a:extLst>
          </p:cNvPr>
          <p:cNvSpPr txBox="1"/>
          <p:nvPr/>
        </p:nvSpPr>
        <p:spPr>
          <a:xfrm>
            <a:off x="3961728" y="568186"/>
            <a:ext cx="6096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kern="100" dirty="0">
                <a:solidFill>
                  <a:srgbClr val="44464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Persona</a:t>
            </a:r>
            <a:endParaRPr lang="zh-TW" altLang="zh-TW" sz="3200" kern="100" dirty="0">
              <a:solidFill>
                <a:srgbClr val="444645"/>
              </a:solidFill>
              <a:effectLst/>
              <a:latin typeface="Roboto Black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5448E1-BC65-AAFF-4F38-D37042A8FEB6}"/>
              </a:ext>
            </a:extLst>
          </p:cNvPr>
          <p:cNvSpPr txBox="1"/>
          <p:nvPr/>
        </p:nvSpPr>
        <p:spPr>
          <a:xfrm>
            <a:off x="2146357" y="1785652"/>
            <a:ext cx="1671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Name</a:t>
            </a:r>
            <a:r>
              <a:rPr lang="zh-TW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Elena</a:t>
            </a:r>
            <a:endParaRPr lang="zh-TW" altLang="zh-TW" sz="1800" kern="100" dirty="0">
              <a:solidFill>
                <a:srgbClr val="444645"/>
              </a:solidFill>
              <a:effectLst/>
              <a:latin typeface="Roboto Medium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AEF8143-EDBF-E7F5-503F-A8E6F0417680}"/>
              </a:ext>
            </a:extLst>
          </p:cNvPr>
          <p:cNvSpPr txBox="1"/>
          <p:nvPr/>
        </p:nvSpPr>
        <p:spPr>
          <a:xfrm>
            <a:off x="2156645" y="2961116"/>
            <a:ext cx="120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Age</a:t>
            </a:r>
            <a:r>
              <a:rPr lang="zh-TW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25</a:t>
            </a:r>
            <a:endParaRPr lang="zh-TW" altLang="zh-TW" sz="1800" kern="100" dirty="0">
              <a:solidFill>
                <a:srgbClr val="444645"/>
              </a:solidFill>
              <a:effectLst/>
              <a:latin typeface="Roboto Medium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EABD067-6C6F-E229-7F19-DA3AE7BBFE4D}"/>
              </a:ext>
            </a:extLst>
          </p:cNvPr>
          <p:cNvCxnSpPr>
            <a:cxnSpLocks/>
          </p:cNvCxnSpPr>
          <p:nvPr/>
        </p:nvCxnSpPr>
        <p:spPr>
          <a:xfrm flipV="1">
            <a:off x="5546936" y="4352270"/>
            <a:ext cx="296017" cy="1706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D1EB938-5A33-455A-7BDB-CC5C8AAA5C35}"/>
              </a:ext>
            </a:extLst>
          </p:cNvPr>
          <p:cNvSpPr txBox="1"/>
          <p:nvPr/>
        </p:nvSpPr>
        <p:spPr>
          <a:xfrm>
            <a:off x="2146357" y="4141264"/>
            <a:ext cx="3284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Occupation</a:t>
            </a:r>
            <a:r>
              <a:rPr lang="zh-TW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Silicon Engineer</a:t>
            </a:r>
            <a:endParaRPr lang="zh-TW" altLang="zh-TW" sz="1800" kern="100" dirty="0">
              <a:solidFill>
                <a:srgbClr val="444645"/>
              </a:solidFill>
              <a:effectLst/>
              <a:latin typeface="Roboto Medium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EB1B805-A156-D802-D361-40AB23C73E48}"/>
              </a:ext>
            </a:extLst>
          </p:cNvPr>
          <p:cNvSpPr txBox="1"/>
          <p:nvPr/>
        </p:nvSpPr>
        <p:spPr>
          <a:xfrm>
            <a:off x="2149105" y="5311799"/>
            <a:ext cx="159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Salary</a:t>
            </a:r>
            <a:r>
              <a:rPr lang="zh-TW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sz="1800" kern="100" dirty="0">
                <a:solidFill>
                  <a:srgbClr val="44464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90k</a:t>
            </a:r>
            <a:endParaRPr lang="zh-TW" altLang="zh-TW" sz="1800" kern="100" dirty="0">
              <a:solidFill>
                <a:srgbClr val="444645"/>
              </a:solidFill>
              <a:effectLst/>
              <a:latin typeface="Roboto Medium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9A07FC5-83D4-58F1-CAD9-F4A3F78FC534}"/>
              </a:ext>
            </a:extLst>
          </p:cNvPr>
          <p:cNvCxnSpPr>
            <a:cxnSpLocks/>
          </p:cNvCxnSpPr>
          <p:nvPr/>
        </p:nvCxnSpPr>
        <p:spPr>
          <a:xfrm flipH="1" flipV="1">
            <a:off x="5540309" y="2154268"/>
            <a:ext cx="296017" cy="1706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6830CD0-6505-DB5A-6265-B8894787053C}"/>
              </a:ext>
            </a:extLst>
          </p:cNvPr>
          <p:cNvCxnSpPr>
            <a:cxnSpLocks/>
          </p:cNvCxnSpPr>
          <p:nvPr/>
        </p:nvCxnSpPr>
        <p:spPr>
          <a:xfrm flipH="1" flipV="1">
            <a:off x="5566357" y="3326892"/>
            <a:ext cx="296017" cy="1706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6001A92-ED9A-2B30-48C3-6F4BD07C4A27}"/>
              </a:ext>
            </a:extLst>
          </p:cNvPr>
          <p:cNvCxnSpPr>
            <a:cxnSpLocks/>
          </p:cNvCxnSpPr>
          <p:nvPr/>
        </p:nvCxnSpPr>
        <p:spPr>
          <a:xfrm flipV="1">
            <a:off x="5548710" y="5522745"/>
            <a:ext cx="296017" cy="1706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0FCE5D7-66BC-F567-DB68-B5C135E0CA65}"/>
              </a:ext>
            </a:extLst>
          </p:cNvPr>
          <p:cNvCxnSpPr>
            <a:cxnSpLocks/>
          </p:cNvCxnSpPr>
          <p:nvPr/>
        </p:nvCxnSpPr>
        <p:spPr>
          <a:xfrm>
            <a:off x="8424552" y="5687187"/>
            <a:ext cx="3420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C0FE3CB-BC02-5CB3-241B-C25EF8DA881F}"/>
              </a:ext>
            </a:extLst>
          </p:cNvPr>
          <p:cNvCxnSpPr>
            <a:cxnSpLocks/>
          </p:cNvCxnSpPr>
          <p:nvPr/>
        </p:nvCxnSpPr>
        <p:spPr>
          <a:xfrm flipH="1" flipV="1">
            <a:off x="8127762" y="4356176"/>
            <a:ext cx="296017" cy="1706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93E336CA-DD97-A86E-08FA-80F7DE0C1223}"/>
              </a:ext>
            </a:extLst>
          </p:cNvPr>
          <p:cNvCxnSpPr>
            <a:cxnSpLocks/>
          </p:cNvCxnSpPr>
          <p:nvPr/>
        </p:nvCxnSpPr>
        <p:spPr>
          <a:xfrm flipV="1">
            <a:off x="8133247" y="2158174"/>
            <a:ext cx="296017" cy="1706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3018FDB-C7F7-F87F-BEA1-E521F963358D}"/>
              </a:ext>
            </a:extLst>
          </p:cNvPr>
          <p:cNvCxnSpPr>
            <a:cxnSpLocks/>
          </p:cNvCxnSpPr>
          <p:nvPr/>
        </p:nvCxnSpPr>
        <p:spPr>
          <a:xfrm flipV="1">
            <a:off x="8122959" y="3336854"/>
            <a:ext cx="296017" cy="1706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311E9BD-AA58-F739-05D5-2A6F184C8D74}"/>
              </a:ext>
            </a:extLst>
          </p:cNvPr>
          <p:cNvCxnSpPr>
            <a:cxnSpLocks/>
          </p:cNvCxnSpPr>
          <p:nvPr/>
        </p:nvCxnSpPr>
        <p:spPr>
          <a:xfrm flipH="1" flipV="1">
            <a:off x="8129536" y="5520595"/>
            <a:ext cx="296017" cy="1706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ABA77D10-FEFF-29BC-1F06-DF9B6CB488AF}"/>
              </a:ext>
            </a:extLst>
          </p:cNvPr>
          <p:cNvCxnSpPr>
            <a:cxnSpLocks/>
          </p:cNvCxnSpPr>
          <p:nvPr/>
        </p:nvCxnSpPr>
        <p:spPr>
          <a:xfrm>
            <a:off x="2157125" y="2161498"/>
            <a:ext cx="3420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B01ECAA-6C99-A312-89C3-E4CE19E3C00F}"/>
              </a:ext>
            </a:extLst>
          </p:cNvPr>
          <p:cNvCxnSpPr>
            <a:cxnSpLocks/>
          </p:cNvCxnSpPr>
          <p:nvPr/>
        </p:nvCxnSpPr>
        <p:spPr>
          <a:xfrm>
            <a:off x="2157125" y="3334004"/>
            <a:ext cx="3420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74473AA1-D941-1F4B-A9F4-5928CC9E0DF1}"/>
              </a:ext>
            </a:extLst>
          </p:cNvPr>
          <p:cNvCxnSpPr>
            <a:cxnSpLocks/>
          </p:cNvCxnSpPr>
          <p:nvPr/>
        </p:nvCxnSpPr>
        <p:spPr>
          <a:xfrm>
            <a:off x="2156645" y="4514681"/>
            <a:ext cx="3420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6992047-D384-4671-B892-7A4274B345EE}"/>
              </a:ext>
            </a:extLst>
          </p:cNvPr>
          <p:cNvCxnSpPr>
            <a:cxnSpLocks/>
          </p:cNvCxnSpPr>
          <p:nvPr/>
        </p:nvCxnSpPr>
        <p:spPr>
          <a:xfrm>
            <a:off x="2150589" y="5687187"/>
            <a:ext cx="3420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FEE6D23-F8DB-BDC6-6873-B4A3496D6EB9}"/>
              </a:ext>
            </a:extLst>
          </p:cNvPr>
          <p:cNvSpPr/>
          <p:nvPr/>
        </p:nvSpPr>
        <p:spPr>
          <a:xfrm>
            <a:off x="1894118" y="1038209"/>
            <a:ext cx="5040000" cy="5556372"/>
          </a:xfrm>
          <a:prstGeom prst="roundRect">
            <a:avLst/>
          </a:prstGeom>
          <a:noFill/>
          <a:ln w="38100">
            <a:solidFill>
              <a:srgbClr val="4446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F90D213-7AB1-881E-B0E3-00E5D03F6738}"/>
              </a:ext>
            </a:extLst>
          </p:cNvPr>
          <p:cNvSpPr/>
          <p:nvPr/>
        </p:nvSpPr>
        <p:spPr>
          <a:xfrm>
            <a:off x="7028236" y="1038207"/>
            <a:ext cx="5040000" cy="5556373"/>
          </a:xfrm>
          <a:prstGeom prst="roundRect">
            <a:avLst/>
          </a:prstGeom>
          <a:noFill/>
          <a:ln w="38100">
            <a:solidFill>
              <a:srgbClr val="4446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6D7300A-2E37-BE5D-DB97-11D313C22098}"/>
              </a:ext>
            </a:extLst>
          </p:cNvPr>
          <p:cNvSpPr txBox="1"/>
          <p:nvPr/>
        </p:nvSpPr>
        <p:spPr>
          <a:xfrm>
            <a:off x="7028235" y="390303"/>
            <a:ext cx="503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44464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Commercial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45178E3-03C4-66D6-5775-11122A9A713F}"/>
              </a:ext>
            </a:extLst>
          </p:cNvPr>
          <p:cNvSpPr txBox="1"/>
          <p:nvPr/>
        </p:nvSpPr>
        <p:spPr>
          <a:xfrm>
            <a:off x="1894118" y="390303"/>
            <a:ext cx="503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44464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Personal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0A46459-FAC1-A7C3-A2CB-313D00F3E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233" y="1819090"/>
            <a:ext cx="1188000" cy="1188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4AD36FC-6513-4C45-1385-A610A1611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15" y="1819090"/>
            <a:ext cx="1188000" cy="1188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7FB52ED3-597C-463F-F9E2-DBA3655FD1EC}"/>
              </a:ext>
            </a:extLst>
          </p:cNvPr>
          <p:cNvSpPr txBox="1"/>
          <p:nvPr/>
        </p:nvSpPr>
        <p:spPr>
          <a:xfrm>
            <a:off x="2107356" y="3787970"/>
            <a:ext cx="461351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Age</a:t>
            </a:r>
            <a:r>
              <a:rPr lang="zh-TW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25 – 40</a:t>
            </a:r>
            <a:endParaRPr lang="zh-TW" altLang="zh-TW" kern="100" dirty="0">
              <a:solidFill>
                <a:srgbClr val="444645"/>
              </a:solidFill>
              <a:effectLst/>
              <a:latin typeface="Roboto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Salary</a:t>
            </a:r>
            <a:r>
              <a:rPr lang="zh-TW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45k up</a:t>
            </a:r>
            <a:endParaRPr lang="zh-TW" altLang="zh-TW" kern="100" dirty="0">
              <a:solidFill>
                <a:srgbClr val="444645"/>
              </a:solidFill>
              <a:effectLst/>
              <a:latin typeface="Roboto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Occupation</a:t>
            </a:r>
            <a:r>
              <a:rPr lang="zh-TW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white</a:t>
            </a:r>
            <a:r>
              <a:rPr lang="zh-TW" altLang="en-US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zh-TW" altLang="en-US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collar worker</a:t>
            </a:r>
            <a:r>
              <a:rPr lang="zh-TW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KOL</a:t>
            </a:r>
            <a:endParaRPr lang="zh-TW" altLang="zh-TW" kern="100" dirty="0">
              <a:solidFill>
                <a:srgbClr val="444645"/>
              </a:solidFill>
              <a:effectLst/>
              <a:latin typeface="Roboto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Demand</a:t>
            </a:r>
            <a:r>
              <a:rPr lang="zh-TW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outfit recommendations </a:t>
            </a:r>
            <a:r>
              <a:rPr lang="zh-TW" altLang="en-US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、</a:t>
            </a:r>
            <a:endParaRPr lang="en-US" altLang="zh-TW" kern="100" dirty="0">
              <a:solidFill>
                <a:srgbClr val="44464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kern="100" dirty="0">
                <a:solidFill>
                  <a:srgbClr val="44464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 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lot of clothes lacking proper organization</a:t>
            </a:r>
            <a:endParaRPr lang="zh-TW" altLang="zh-TW" kern="100" dirty="0">
              <a:solidFill>
                <a:srgbClr val="444645"/>
              </a:solidFill>
              <a:effectLst/>
              <a:latin typeface="Roboto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25F642-D883-E810-0970-2DD381A3B1E1}"/>
              </a:ext>
            </a:extLst>
          </p:cNvPr>
          <p:cNvSpPr txBox="1"/>
          <p:nvPr/>
        </p:nvSpPr>
        <p:spPr>
          <a:xfrm>
            <a:off x="7241474" y="3816393"/>
            <a:ext cx="461351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Scale</a:t>
            </a:r>
            <a:r>
              <a:rPr lang="zh-TW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SME</a:t>
            </a:r>
            <a:r>
              <a:rPr lang="zh-TW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large enterprise</a:t>
            </a:r>
          </a:p>
          <a:p>
            <a:pPr algn="just">
              <a:lnSpc>
                <a:spcPct val="150000"/>
              </a:lnSpc>
            </a:pPr>
            <a:r>
              <a:rPr lang="en-US" altLang="zh-TW" kern="100" dirty="0">
                <a:solidFill>
                  <a:srgbClr val="44464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Industry</a:t>
            </a:r>
            <a:r>
              <a:rPr lang="zh-TW" altLang="en-US" kern="100" dirty="0">
                <a:solidFill>
                  <a:srgbClr val="44464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：</a:t>
            </a:r>
            <a:r>
              <a:rPr lang="en-US" altLang="zh-TW" kern="100" dirty="0">
                <a:solidFill>
                  <a:srgbClr val="44464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service industry</a:t>
            </a:r>
            <a:endParaRPr lang="zh-TW" altLang="zh-TW" kern="100" dirty="0">
              <a:solidFill>
                <a:srgbClr val="444645"/>
              </a:solidFill>
              <a:effectLst/>
              <a:latin typeface="Roboto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Types</a:t>
            </a:r>
            <a:r>
              <a:rPr lang="zh-TW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clothing boutiques</a:t>
            </a:r>
            <a:r>
              <a:rPr lang="zh-TW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bridal shops</a:t>
            </a:r>
            <a:endParaRPr lang="en-US" altLang="zh-TW" kern="100" dirty="0">
              <a:solidFill>
                <a:srgbClr val="444645"/>
              </a:solidFill>
              <a:latin typeface="Roboto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Demand</a:t>
            </a:r>
            <a:r>
              <a:rPr lang="zh-TW" altLang="zh-TW" kern="100" dirty="0">
                <a:solidFill>
                  <a:srgbClr val="444645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：</a:t>
            </a:r>
            <a:r>
              <a:rPr lang="en-US" altLang="zh-TW" kern="100" dirty="0">
                <a:solidFill>
                  <a:srgbClr val="44464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provide 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virtual try - on service</a:t>
            </a:r>
            <a:r>
              <a:rPr lang="zh-TW" altLang="en-US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solidFill>
                  <a:srgbClr val="44464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commodity and </a:t>
            </a:r>
            <a:r>
              <a:rPr lang="en-US" altLang="zh-TW" kern="100" dirty="0">
                <a:solidFill>
                  <a:srgbClr val="44464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clothing organization</a:t>
            </a:r>
            <a:endParaRPr lang="zh-TW" altLang="zh-TW" kern="100" dirty="0">
              <a:solidFill>
                <a:srgbClr val="444645"/>
              </a:solidFill>
              <a:effectLst/>
              <a:latin typeface="Roboto" panose="02000000000000000000" pitchFamily="2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1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88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Black</vt:lpstr>
      <vt:lpstr>Roboto Medium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#OOTD  GOOTDLE</dc:title>
  <dc:creator>郁珊 黃</dc:creator>
  <cp:lastModifiedBy>郁珊 黃</cp:lastModifiedBy>
  <cp:revision>7</cp:revision>
  <dcterms:created xsi:type="dcterms:W3CDTF">2023-08-27T08:47:20Z</dcterms:created>
  <dcterms:modified xsi:type="dcterms:W3CDTF">2023-08-28T08:41:47Z</dcterms:modified>
</cp:coreProperties>
</file>