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02" r:id="rId2"/>
    <p:sldId id="304" r:id="rId3"/>
  </p:sldIdLst>
  <p:sldSz cx="24384000" cy="13716000"/>
  <p:notesSz cx="6858000" cy="9144000"/>
  <p:defaultTextStyle>
    <a:lvl1pPr>
      <a:defRPr sz="2400" b="1" u="sng">
        <a:solidFill>
          <a:srgbClr val="001934"/>
        </a:solidFill>
        <a:latin typeface="+mj-lt"/>
        <a:ea typeface="+mj-ea"/>
        <a:cs typeface="+mj-cs"/>
        <a:sym typeface="Helvetica"/>
      </a:defRPr>
    </a:lvl1pPr>
    <a:lvl2pPr>
      <a:defRPr sz="2400" b="1" u="sng">
        <a:solidFill>
          <a:srgbClr val="001934"/>
        </a:solidFill>
        <a:latin typeface="+mj-lt"/>
        <a:ea typeface="+mj-ea"/>
        <a:cs typeface="+mj-cs"/>
        <a:sym typeface="Helvetica"/>
      </a:defRPr>
    </a:lvl2pPr>
    <a:lvl3pPr>
      <a:defRPr sz="2400" b="1" u="sng">
        <a:solidFill>
          <a:srgbClr val="001934"/>
        </a:solidFill>
        <a:latin typeface="+mj-lt"/>
        <a:ea typeface="+mj-ea"/>
        <a:cs typeface="+mj-cs"/>
        <a:sym typeface="Helvetica"/>
      </a:defRPr>
    </a:lvl3pPr>
    <a:lvl4pPr>
      <a:defRPr sz="2400" b="1" u="sng">
        <a:solidFill>
          <a:srgbClr val="001934"/>
        </a:solidFill>
        <a:latin typeface="+mj-lt"/>
        <a:ea typeface="+mj-ea"/>
        <a:cs typeface="+mj-cs"/>
        <a:sym typeface="Helvetica"/>
      </a:defRPr>
    </a:lvl4pPr>
    <a:lvl5pPr>
      <a:defRPr sz="2400" b="1" u="sng">
        <a:solidFill>
          <a:srgbClr val="001934"/>
        </a:solidFill>
        <a:latin typeface="+mj-lt"/>
        <a:ea typeface="+mj-ea"/>
        <a:cs typeface="+mj-cs"/>
        <a:sym typeface="Helvetica"/>
      </a:defRPr>
    </a:lvl5pPr>
    <a:lvl6pPr>
      <a:defRPr sz="2400" b="1" u="sng">
        <a:solidFill>
          <a:srgbClr val="001934"/>
        </a:solidFill>
        <a:latin typeface="+mj-lt"/>
        <a:ea typeface="+mj-ea"/>
        <a:cs typeface="+mj-cs"/>
        <a:sym typeface="Helvetica"/>
      </a:defRPr>
    </a:lvl6pPr>
    <a:lvl7pPr>
      <a:defRPr sz="2400" b="1" u="sng">
        <a:solidFill>
          <a:srgbClr val="001934"/>
        </a:solidFill>
        <a:latin typeface="+mj-lt"/>
        <a:ea typeface="+mj-ea"/>
        <a:cs typeface="+mj-cs"/>
        <a:sym typeface="Helvetica"/>
      </a:defRPr>
    </a:lvl7pPr>
    <a:lvl8pPr>
      <a:defRPr sz="2400" b="1" u="sng">
        <a:solidFill>
          <a:srgbClr val="001934"/>
        </a:solidFill>
        <a:latin typeface="+mj-lt"/>
        <a:ea typeface="+mj-ea"/>
        <a:cs typeface="+mj-cs"/>
        <a:sym typeface="Helvetica"/>
      </a:defRPr>
    </a:lvl8pPr>
    <a:lvl9pPr>
      <a:defRPr sz="2400" b="1" u="sng">
        <a:solidFill>
          <a:srgbClr val="001934"/>
        </a:solidFill>
        <a:latin typeface="+mj-lt"/>
        <a:ea typeface="+mj-ea"/>
        <a:cs typeface="+mj-cs"/>
        <a:sym typeface="Helvetica"/>
      </a:defRPr>
    </a:lvl9pPr>
  </p:defaultTextStyle>
  <p:extLst>
    <p:ext uri="{EFAFB233-063F-42B5-8137-9DF3F51BA10A}">
      <p15:sldGuideLst xmlns=""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C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1934"/>
        </a:fontRef>
        <a:srgbClr val="00193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CFCF"/>
          </a:solidFill>
        </a:fill>
      </a:tcStyle>
    </a:wholeTbl>
    <a:band2H>
      <a:tcTxStyle/>
      <a:tcStyle>
        <a:tcBdr/>
        <a:fill>
          <a:solidFill>
            <a:srgbClr val="F4E8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0504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0504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0504D"/>
          </a:solidFill>
        </a:fill>
      </a:tcStyle>
    </a:firstRow>
  </a:tblStyle>
  <a:tblStyle styleId="{C7B018BB-80A7-4F77-B60F-C8B233D01FF8}" styleName="">
    <a:tblBg/>
    <a:wholeTbl>
      <a:tcTxStyle b="on" i="on">
        <a:fontRef idx="major">
          <a:srgbClr val="001934"/>
        </a:fontRef>
        <a:srgbClr val="001934"/>
      </a:tcTxStyle>
      <a:tcStyle>
        <a:tcBdr>
          <a:left>
            <a:ln w="12700" cap="flat">
              <a:solidFill>
                <a:srgbClr val="001934"/>
              </a:solidFill>
              <a:prstDash val="solid"/>
              <a:bevel/>
            </a:ln>
          </a:left>
          <a:right>
            <a:ln w="12700" cap="flat">
              <a:solidFill>
                <a:srgbClr val="001934"/>
              </a:solidFill>
              <a:prstDash val="solid"/>
              <a:bevel/>
            </a:ln>
          </a:right>
          <a:top>
            <a:ln w="12700" cap="flat">
              <a:solidFill>
                <a:srgbClr val="001934"/>
              </a:solidFill>
              <a:prstDash val="solid"/>
              <a:bevel/>
            </a:ln>
          </a:top>
          <a:bottom>
            <a:ln w="12700" cap="flat">
              <a:solidFill>
                <a:srgbClr val="001934"/>
              </a:solidFill>
              <a:prstDash val="solid"/>
              <a:bevel/>
            </a:ln>
          </a:bottom>
          <a:insideH>
            <a:ln w="12700" cap="flat">
              <a:solidFill>
                <a:srgbClr val="001934"/>
              </a:solidFill>
              <a:prstDash val="solid"/>
              <a:bevel/>
            </a:ln>
          </a:insideH>
          <a:insideV>
            <a:ln w="12700" cap="flat">
              <a:solidFill>
                <a:srgbClr val="001934"/>
              </a:solidFill>
              <a:prstDash val="solid"/>
              <a:bevel/>
            </a:ln>
          </a:insideV>
        </a:tcBdr>
        <a:fill>
          <a:noFill/>
        </a:fill>
      </a:tcStyle>
    </a:wholeTbl>
    <a:band2H>
      <a:tcTxStyle/>
      <a:tcStyle>
        <a:tcBdr/>
        <a:fill>
          <a:solidFill>
            <a:srgbClr val="FFFFFF"/>
          </a:solidFill>
        </a:fill>
      </a:tcStyle>
    </a:band2H>
    <a:firstCol>
      <a:tcTxStyle b="on" i="on">
        <a:fontRef idx="major">
          <a:srgbClr val="001934"/>
        </a:fontRef>
        <a:srgbClr val="001934"/>
      </a:tcTxStyle>
      <a:tcStyle>
        <a:tcBdr>
          <a:left>
            <a:ln w="12700" cap="flat">
              <a:solidFill>
                <a:srgbClr val="001934"/>
              </a:solidFill>
              <a:prstDash val="solid"/>
              <a:bevel/>
            </a:ln>
          </a:left>
          <a:right>
            <a:ln w="12700" cap="flat">
              <a:solidFill>
                <a:srgbClr val="001934"/>
              </a:solidFill>
              <a:prstDash val="solid"/>
              <a:bevel/>
            </a:ln>
          </a:right>
          <a:top>
            <a:ln w="12700" cap="flat">
              <a:solidFill>
                <a:srgbClr val="001934"/>
              </a:solidFill>
              <a:prstDash val="solid"/>
              <a:bevel/>
            </a:ln>
          </a:top>
          <a:bottom>
            <a:ln w="12700" cap="flat">
              <a:solidFill>
                <a:srgbClr val="001934"/>
              </a:solidFill>
              <a:prstDash val="solid"/>
              <a:bevel/>
            </a:ln>
          </a:bottom>
          <a:insideH>
            <a:ln w="12700" cap="flat">
              <a:solidFill>
                <a:srgbClr val="001934"/>
              </a:solidFill>
              <a:prstDash val="solid"/>
              <a:bevel/>
            </a:ln>
          </a:insideH>
          <a:insideV>
            <a:ln w="12700" cap="flat">
              <a:solidFill>
                <a:srgbClr val="001934"/>
              </a:solidFill>
              <a:prstDash val="solid"/>
              <a:bevel/>
            </a:ln>
          </a:insideV>
        </a:tcBdr>
        <a:fill>
          <a:noFill/>
        </a:fill>
      </a:tcStyle>
    </a:firstCol>
    <a:lastRow>
      <a:tcTxStyle b="on" i="on">
        <a:fontRef idx="major">
          <a:srgbClr val="001934"/>
        </a:fontRef>
        <a:srgbClr val="001934"/>
      </a:tcTxStyle>
      <a:tcStyle>
        <a:tcBdr>
          <a:left>
            <a:ln w="12700" cap="flat">
              <a:solidFill>
                <a:srgbClr val="001934"/>
              </a:solidFill>
              <a:prstDash val="solid"/>
              <a:bevel/>
            </a:ln>
          </a:left>
          <a:right>
            <a:ln w="12700" cap="flat">
              <a:solidFill>
                <a:srgbClr val="001934"/>
              </a:solidFill>
              <a:prstDash val="solid"/>
              <a:bevel/>
            </a:ln>
          </a:right>
          <a:top>
            <a:ln w="12700" cap="flat">
              <a:solidFill>
                <a:srgbClr val="001934"/>
              </a:solidFill>
              <a:prstDash val="solid"/>
              <a:bevel/>
            </a:ln>
          </a:top>
          <a:bottom>
            <a:ln w="12700" cap="flat">
              <a:solidFill>
                <a:srgbClr val="001934"/>
              </a:solidFill>
              <a:prstDash val="solid"/>
              <a:bevel/>
            </a:ln>
          </a:bottom>
          <a:insideH>
            <a:ln w="12700" cap="flat">
              <a:solidFill>
                <a:srgbClr val="001934"/>
              </a:solidFill>
              <a:prstDash val="solid"/>
              <a:bevel/>
            </a:ln>
          </a:insideH>
          <a:insideV>
            <a:ln w="12700" cap="flat">
              <a:solidFill>
                <a:srgbClr val="001934"/>
              </a:solidFill>
              <a:prstDash val="solid"/>
              <a:bevel/>
            </a:ln>
          </a:insideV>
        </a:tcBdr>
        <a:fill>
          <a:noFill/>
        </a:fill>
      </a:tcStyle>
    </a:lastRow>
    <a:firstRow>
      <a:tcTxStyle b="on" i="on">
        <a:fontRef idx="major">
          <a:srgbClr val="001934"/>
        </a:fontRef>
        <a:srgbClr val="001934"/>
      </a:tcTxStyle>
      <a:tcStyle>
        <a:tcBdr>
          <a:left>
            <a:ln w="12700" cap="flat">
              <a:solidFill>
                <a:srgbClr val="001934"/>
              </a:solidFill>
              <a:prstDash val="solid"/>
              <a:bevel/>
            </a:ln>
          </a:left>
          <a:right>
            <a:ln w="12700" cap="flat">
              <a:solidFill>
                <a:srgbClr val="001934"/>
              </a:solidFill>
              <a:prstDash val="solid"/>
              <a:bevel/>
            </a:ln>
          </a:right>
          <a:top>
            <a:ln w="12700" cap="flat">
              <a:solidFill>
                <a:srgbClr val="001934"/>
              </a:solidFill>
              <a:prstDash val="solid"/>
              <a:bevel/>
            </a:ln>
          </a:top>
          <a:bottom>
            <a:ln w="12700" cap="flat">
              <a:solidFill>
                <a:srgbClr val="001934"/>
              </a:solidFill>
              <a:prstDash val="solid"/>
              <a:bevel/>
            </a:ln>
          </a:bottom>
          <a:insideH>
            <a:ln w="12700" cap="flat">
              <a:solidFill>
                <a:srgbClr val="001934"/>
              </a:solidFill>
              <a:prstDash val="solid"/>
              <a:bevel/>
            </a:ln>
          </a:insideH>
          <a:insideV>
            <a:ln w="12700" cap="flat">
              <a:solidFill>
                <a:srgbClr val="001934"/>
              </a:solidFill>
              <a:prstDash val="solid"/>
              <a:bevel/>
            </a:ln>
          </a:insideV>
        </a:tcBdr>
        <a:fill>
          <a:noFill/>
        </a:fill>
      </a:tcStyle>
    </a:firstRow>
  </a:tblStyle>
  <a:tblStyle styleId="{EEE7283C-3CF3-47DC-8721-378D4A62B228}" styleName="">
    <a:tblBg/>
    <a:wholeTbl>
      <a:tcTxStyle b="on" i="on">
        <a:fontRef idx="major">
          <a:srgbClr val="001934"/>
        </a:fontRef>
        <a:srgbClr val="00193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F821DB8-F4EB-4A41-A1BA-3FCAFE7338EE}" styleName="">
    <a:tblBg/>
    <a:wholeTbl>
      <a:tcTxStyle b="on" i="on">
        <a:fontRef idx="major">
          <a:srgbClr val="001934"/>
        </a:fontRef>
        <a:srgbClr val="00193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33BA23B1-9221-436E-865A-0063620EA4FD}" styleName="">
    <a:tblBg/>
    <a:wholeTbl>
      <a:tcTxStyle b="on" i="on">
        <a:fontRef idx="major">
          <a:srgbClr val="001934"/>
        </a:fontRef>
        <a:srgbClr val="00193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2708684C-4D16-4618-839F-0558EEFCDFE6}" styleName="">
    <a:tblBg/>
    <a:wholeTbl>
      <a:tcTxStyle b="on" i="on">
        <a:fontRef idx="major">
          <a:srgbClr val="001934"/>
        </a:fontRef>
        <a:srgbClr val="00193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7"/>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1934"/>
        </a:fontRef>
        <a:srgbClr val="001934"/>
      </a:tcTxStyle>
      <a:tcStyle>
        <a:tcBdr>
          <a:left>
            <a:ln w="12700" cap="flat">
              <a:noFill/>
              <a:miter lim="400000"/>
            </a:ln>
          </a:left>
          <a:right>
            <a:ln w="12700" cap="flat">
              <a:noFill/>
              <a:miter lim="400000"/>
            </a:ln>
          </a:right>
          <a:top>
            <a:ln w="50800" cap="flat">
              <a:solidFill>
                <a:srgbClr val="001934"/>
              </a:solidFill>
              <a:prstDash val="solid"/>
              <a:bevel/>
            </a:ln>
          </a:top>
          <a:bottom>
            <a:ln w="25400" cap="flat">
              <a:solidFill>
                <a:srgbClr val="001934"/>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1934"/>
              </a:solidFill>
              <a:prstDash val="solid"/>
              <a:bevel/>
            </a:ln>
          </a:top>
          <a:bottom>
            <a:ln w="25400" cap="flat">
              <a:solidFill>
                <a:srgbClr val="001934"/>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8F44A2F1-9E1F-4B54-A3A2-5F16C0AD49E2}" styleName="">
    <a:tblBg/>
    <a:wholeTbl>
      <a:tcTxStyle b="off" i="off">
        <a:font>
          <a:latin typeface="Calibri"/>
          <a:ea typeface="Calibri"/>
          <a:cs typeface="Calibri"/>
        </a:font>
        <a:srgbClr val="001934"/>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CFCF"/>
          </a:solidFill>
        </a:fill>
      </a:tcStyle>
    </a:wholeTbl>
    <a:band2H>
      <a:tcTxStyle/>
      <a:tcStyle>
        <a:tcBdr/>
        <a:fill>
          <a:solidFill>
            <a:srgbClr val="F4E8E8"/>
          </a:solidFill>
        </a:fill>
      </a:tcStyle>
    </a:band2H>
    <a:firstCol>
      <a:tcTxStyle b="on" i="off">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38100" cap="flat">
              <a:solidFill>
                <a:srgbClr val="FFFFFF"/>
              </a:solidFill>
              <a:prstDash val="solid"/>
              <a:bevel/>
            </a:ln>
          </a:bottom>
          <a:insideH>
            <a:ln w="38100" cap="flat">
              <a:solidFill>
                <a:srgbClr val="FFFFFF"/>
              </a:solidFill>
              <a:prstDash val="solid"/>
              <a:bevel/>
            </a:ln>
          </a:insideH>
          <a:insideV>
            <a:ln w="12700" cap="flat">
              <a:solidFill>
                <a:srgbClr val="FFFFFF"/>
              </a:solidFill>
              <a:prstDash val="solid"/>
              <a:bevel/>
            </a:ln>
          </a:insideV>
        </a:tcBdr>
        <a:fill>
          <a:solidFill>
            <a:srgbClr val="C0504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0504D"/>
          </a:solidFill>
        </a:fill>
      </a:tcStyle>
    </a:lastRow>
    <a:firstRow>
      <a:tcTxStyle b="on" i="off">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0504D"/>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7"/>
    <p:restoredTop sz="95988" autoAdjust="0"/>
  </p:normalViewPr>
  <p:slideViewPr>
    <p:cSldViewPr snapToGrid="0" snapToObjects="1">
      <p:cViewPr varScale="1">
        <p:scale>
          <a:sx n="65" d="100"/>
          <a:sy n="65" d="100"/>
        </p:scale>
        <p:origin x="-1112" y="-12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1" name="Shape 6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077486715"/>
      </p:ext>
    </p:extLst>
  </p:cSld>
  <p:clrMap bg1="lt1" tx1="dk1" bg2="lt2" tx2="dk2" accent1="accent1" accent2="accent2" accent3="accent3" accent4="accent4" accent5="accent5" accent6="accent6" hlink="hlink" folHlink="folHlink"/>
  <p:notesStyle>
    <a:lvl1pPr defTabSz="457200">
      <a:lnSpc>
        <a:spcPct val="117999"/>
      </a:lnSpc>
      <a:defRPr sz="3200">
        <a:latin typeface="+mn-lt"/>
        <a:ea typeface="+mn-ea"/>
        <a:cs typeface="+mn-cs"/>
        <a:sym typeface="Helvetica Neue"/>
      </a:defRPr>
    </a:lvl1pPr>
    <a:lvl2pPr indent="228600" defTabSz="457200">
      <a:lnSpc>
        <a:spcPct val="117999"/>
      </a:lnSpc>
      <a:defRPr sz="3200">
        <a:latin typeface="+mn-lt"/>
        <a:ea typeface="+mn-ea"/>
        <a:cs typeface="+mn-cs"/>
        <a:sym typeface="Helvetica Neue"/>
      </a:defRPr>
    </a:lvl2pPr>
    <a:lvl3pPr indent="457200" defTabSz="457200">
      <a:lnSpc>
        <a:spcPct val="117999"/>
      </a:lnSpc>
      <a:defRPr sz="3200">
        <a:latin typeface="+mn-lt"/>
        <a:ea typeface="+mn-ea"/>
        <a:cs typeface="+mn-cs"/>
        <a:sym typeface="Helvetica Neue"/>
      </a:defRPr>
    </a:lvl3pPr>
    <a:lvl4pPr indent="685800" defTabSz="457200">
      <a:lnSpc>
        <a:spcPct val="117999"/>
      </a:lnSpc>
      <a:defRPr sz="3200">
        <a:latin typeface="+mn-lt"/>
        <a:ea typeface="+mn-ea"/>
        <a:cs typeface="+mn-cs"/>
        <a:sym typeface="Helvetica Neue"/>
      </a:defRPr>
    </a:lvl4pPr>
    <a:lvl5pPr indent="914400" defTabSz="457200">
      <a:lnSpc>
        <a:spcPct val="117999"/>
      </a:lnSpc>
      <a:defRPr sz="3200">
        <a:latin typeface="+mn-lt"/>
        <a:ea typeface="+mn-ea"/>
        <a:cs typeface="+mn-cs"/>
        <a:sym typeface="Helvetica Neue"/>
      </a:defRPr>
    </a:lvl5pPr>
    <a:lvl6pPr indent="1143000" defTabSz="457200">
      <a:lnSpc>
        <a:spcPct val="117999"/>
      </a:lnSpc>
      <a:defRPr sz="3200">
        <a:latin typeface="+mn-lt"/>
        <a:ea typeface="+mn-ea"/>
        <a:cs typeface="+mn-cs"/>
        <a:sym typeface="Helvetica Neue"/>
      </a:defRPr>
    </a:lvl6pPr>
    <a:lvl7pPr indent="1371600" defTabSz="457200">
      <a:lnSpc>
        <a:spcPct val="117999"/>
      </a:lnSpc>
      <a:defRPr sz="3200">
        <a:latin typeface="+mn-lt"/>
        <a:ea typeface="+mn-ea"/>
        <a:cs typeface="+mn-cs"/>
        <a:sym typeface="Helvetica Neue"/>
      </a:defRPr>
    </a:lvl7pPr>
    <a:lvl8pPr indent="1600200" defTabSz="457200">
      <a:lnSpc>
        <a:spcPct val="117999"/>
      </a:lnSpc>
      <a:defRPr sz="3200">
        <a:latin typeface="+mn-lt"/>
        <a:ea typeface="+mn-ea"/>
        <a:cs typeface="+mn-cs"/>
        <a:sym typeface="Helvetica Neue"/>
      </a:defRPr>
    </a:lvl8pPr>
    <a:lvl9pPr indent="1828800" defTabSz="457200">
      <a:lnSpc>
        <a:spcPct val="117999"/>
      </a:lnSpc>
      <a:defRPr sz="3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Red Body Left">
    <p:spTree>
      <p:nvGrpSpPr>
        <p:cNvPr id="1" name=""/>
        <p:cNvGrpSpPr/>
        <p:nvPr/>
      </p:nvGrpSpPr>
      <p:grpSpPr>
        <a:xfrm>
          <a:off x="0" y="0"/>
          <a:ext cx="0" cy="0"/>
          <a:chOff x="0" y="0"/>
          <a:chExt cx="0" cy="0"/>
        </a:xfrm>
      </p:grpSpPr>
      <p:sp>
        <p:nvSpPr>
          <p:cNvPr id="31" name="Shape 31"/>
          <p:cNvSpPr/>
          <p:nvPr/>
        </p:nvSpPr>
        <p:spPr>
          <a:xfrm>
            <a:off x="0" y="844074"/>
            <a:ext cx="24384000" cy="1800494"/>
          </a:xfrm>
          <a:prstGeom prst="rect">
            <a:avLst/>
          </a:prstGeom>
          <a:gradFill>
            <a:gsLst>
              <a:gs pos="0">
                <a:srgbClr val="D12B13"/>
              </a:gs>
              <a:gs pos="100000">
                <a:srgbClr val="A6172E"/>
              </a:gs>
            </a:gsLst>
            <a:lin ang="5400000"/>
          </a:gradFill>
          <a:ln w="12700">
            <a:miter lim="400000"/>
          </a:ln>
        </p:spPr>
        <p:txBody>
          <a:bodyPr lIns="0" tIns="0" rIns="0" bIns="0" anchor="ctr"/>
          <a:lstStyle/>
          <a:p>
            <a:pPr lvl="0" indent="1587" defTabSz="731519">
              <a:defRPr sz="4200" b="0" u="none">
                <a:solidFill>
                  <a:srgbClr val="FFFFFF"/>
                </a:solidFill>
                <a:latin typeface="Calibri"/>
                <a:ea typeface="Calibri"/>
                <a:cs typeface="Calibri"/>
                <a:sym typeface="Calibri"/>
              </a:defRPr>
            </a:pPr>
            <a:endParaRPr/>
          </a:p>
        </p:txBody>
      </p:sp>
      <p:pic>
        <p:nvPicPr>
          <p:cNvPr id="32" name="image1.png"/>
          <p:cNvPicPr/>
          <p:nvPr/>
        </p:nvPicPr>
        <p:blipFill>
          <a:blip r:embed="rId2">
            <a:extLst/>
          </a:blip>
          <a:stretch>
            <a:fillRect/>
          </a:stretch>
        </p:blipFill>
        <p:spPr>
          <a:xfrm>
            <a:off x="22838568" y="12775407"/>
            <a:ext cx="988221" cy="378621"/>
          </a:xfrm>
          <a:prstGeom prst="rect">
            <a:avLst/>
          </a:prstGeom>
          <a:ln w="12700">
            <a:miter lim="400000"/>
          </a:ln>
        </p:spPr>
      </p:pic>
      <p:sp>
        <p:nvSpPr>
          <p:cNvPr id="33" name="Shape 33"/>
          <p:cNvSpPr/>
          <p:nvPr/>
        </p:nvSpPr>
        <p:spPr>
          <a:xfrm flipH="1">
            <a:off x="22721885" y="12713494"/>
            <a:ext cx="2384" cy="471490"/>
          </a:xfrm>
          <a:prstGeom prst="line">
            <a:avLst/>
          </a:prstGeom>
          <a:ln w="38100">
            <a:solidFill>
              <a:srgbClr val="4F81BD"/>
            </a:solidFill>
          </a:ln>
          <a:effectLst>
            <a:outerShdw blurRad="50800" dist="25400" dir="5400000" rotWithShape="0">
              <a:srgbClr val="000000">
                <a:alpha val="38000"/>
              </a:srgbClr>
            </a:outerShdw>
          </a:effectLst>
        </p:spPr>
        <p:txBody>
          <a:bodyPr lIns="0" tIns="0" rIns="0" bIns="0"/>
          <a:lstStyle/>
          <a:p>
            <a:pPr lvl="0" defTabSz="457200">
              <a:defRPr sz="1800" b="0" u="none">
                <a:solidFill>
                  <a:srgbClr val="000000"/>
                </a:solidFill>
              </a:defRPr>
            </a:pPr>
            <a:endParaRPr/>
          </a:p>
        </p:txBody>
      </p:sp>
      <p:pic>
        <p:nvPicPr>
          <p:cNvPr id="34" name="image2.png"/>
          <p:cNvPicPr/>
          <p:nvPr/>
        </p:nvPicPr>
        <p:blipFill>
          <a:blip r:embed="rId3">
            <a:extLst/>
          </a:blip>
          <a:stretch>
            <a:fillRect/>
          </a:stretch>
        </p:blipFill>
        <p:spPr>
          <a:xfrm>
            <a:off x="22093381" y="835158"/>
            <a:ext cx="2267373" cy="1800494"/>
          </a:xfrm>
          <a:prstGeom prst="rect">
            <a:avLst/>
          </a:prstGeom>
          <a:ln w="12700">
            <a:miter lim="400000"/>
          </a:ln>
        </p:spPr>
      </p:pic>
      <p:pic>
        <p:nvPicPr>
          <p:cNvPr id="35" name="image3.png"/>
          <p:cNvPicPr/>
          <p:nvPr/>
        </p:nvPicPr>
        <p:blipFill>
          <a:blip r:embed="rId4">
            <a:extLst/>
          </a:blip>
          <a:stretch>
            <a:fillRect/>
          </a:stretch>
        </p:blipFill>
        <p:spPr>
          <a:xfrm>
            <a:off x="1764505" y="12506325"/>
            <a:ext cx="1157290" cy="692945"/>
          </a:xfrm>
          <a:prstGeom prst="rect">
            <a:avLst/>
          </a:prstGeom>
          <a:ln w="12700">
            <a:miter lim="400000"/>
          </a:ln>
        </p:spPr>
      </p:pic>
      <p:sp>
        <p:nvSpPr>
          <p:cNvPr id="36" name="Shape 36"/>
          <p:cNvSpPr>
            <a:spLocks noGrp="1"/>
          </p:cNvSpPr>
          <p:nvPr>
            <p:ph type="sldNum" sz="quarter" idx="2"/>
          </p:nvPr>
        </p:nvSpPr>
        <p:spPr>
          <a:xfrm>
            <a:off x="1017071" y="12512674"/>
            <a:ext cx="647681" cy="648000"/>
          </a:xfrm>
          <a:prstGeom prst="rect">
            <a:avLst/>
          </a:prstGeom>
        </p:spPr>
        <p:txBody>
          <a:bodyPr/>
          <a:lstStyle/>
          <a:p>
            <a:pPr lvl="0"/>
            <a:fld id="{86CB4B4D-7CA3-9044-876B-883B54F8677D}" type="slidenum">
              <a:t>‹#›</a:t>
            </a:fld>
            <a:endParaRPr/>
          </a:p>
        </p:txBody>
      </p:sp>
      <p:sp>
        <p:nvSpPr>
          <p:cNvPr id="3" name="Content Placeholder 2"/>
          <p:cNvSpPr>
            <a:spLocks noGrp="1"/>
          </p:cNvSpPr>
          <p:nvPr>
            <p:ph sz="quarter" idx="10"/>
          </p:nvPr>
        </p:nvSpPr>
        <p:spPr>
          <a:xfrm>
            <a:off x="12504738" y="3679825"/>
            <a:ext cx="11322050" cy="882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1.png"/>
          <p:cNvPicPr/>
          <p:nvPr/>
        </p:nvPicPr>
        <p:blipFill>
          <a:blip r:embed="rId3">
            <a:extLst/>
          </a:blip>
          <a:stretch>
            <a:fillRect/>
          </a:stretch>
        </p:blipFill>
        <p:spPr>
          <a:xfrm>
            <a:off x="22838568" y="12775407"/>
            <a:ext cx="988221" cy="378621"/>
          </a:xfrm>
          <a:prstGeom prst="rect">
            <a:avLst/>
          </a:prstGeom>
          <a:ln w="12700">
            <a:miter lim="400000"/>
          </a:ln>
        </p:spPr>
      </p:pic>
      <p:sp>
        <p:nvSpPr>
          <p:cNvPr id="4" name="Shape 4"/>
          <p:cNvSpPr/>
          <p:nvPr/>
        </p:nvSpPr>
        <p:spPr>
          <a:xfrm flipH="1">
            <a:off x="22721885" y="12713494"/>
            <a:ext cx="2384" cy="471490"/>
          </a:xfrm>
          <a:prstGeom prst="line">
            <a:avLst/>
          </a:prstGeom>
          <a:ln w="38100">
            <a:solidFill>
              <a:srgbClr val="4F81BD"/>
            </a:solidFill>
          </a:ln>
          <a:effectLst>
            <a:outerShdw blurRad="50800" dist="25400" dir="5400000" rotWithShape="0">
              <a:srgbClr val="000000">
                <a:alpha val="38000"/>
              </a:srgbClr>
            </a:outerShdw>
          </a:effectLst>
        </p:spPr>
        <p:txBody>
          <a:bodyPr lIns="0" tIns="0" rIns="0" bIns="0"/>
          <a:lstStyle/>
          <a:p>
            <a:pPr lvl="0" defTabSz="457200">
              <a:defRPr sz="1800" b="0" u="none">
                <a:solidFill>
                  <a:srgbClr val="000000"/>
                </a:solidFill>
              </a:defRPr>
            </a:pPr>
            <a:endParaRPr/>
          </a:p>
        </p:txBody>
      </p:sp>
      <p:pic>
        <p:nvPicPr>
          <p:cNvPr id="6" name="image3.png"/>
          <p:cNvPicPr/>
          <p:nvPr/>
        </p:nvPicPr>
        <p:blipFill>
          <a:blip r:embed="rId4">
            <a:extLst/>
          </a:blip>
          <a:stretch>
            <a:fillRect/>
          </a:stretch>
        </p:blipFill>
        <p:spPr>
          <a:xfrm>
            <a:off x="1764505" y="12506325"/>
            <a:ext cx="1157290" cy="692945"/>
          </a:xfrm>
          <a:prstGeom prst="rect">
            <a:avLst/>
          </a:prstGeom>
          <a:ln w="12700">
            <a:miter lim="400000"/>
          </a:ln>
        </p:spPr>
      </p:pic>
      <p:sp>
        <p:nvSpPr>
          <p:cNvPr id="7" name="Shape 7"/>
          <p:cNvSpPr>
            <a:spLocks noGrp="1"/>
          </p:cNvSpPr>
          <p:nvPr>
            <p:ph type="sldNum" sz="quarter" idx="2"/>
          </p:nvPr>
        </p:nvSpPr>
        <p:spPr>
          <a:xfrm>
            <a:off x="1016000" y="12509500"/>
            <a:ext cx="647700" cy="645158"/>
          </a:xfrm>
          <a:prstGeom prst="rect">
            <a:avLst/>
          </a:prstGeom>
          <a:solidFill>
            <a:srgbClr val="C0504D"/>
          </a:solidFill>
          <a:ln w="38100">
            <a:solidFill>
              <a:srgbClr val="8C3A38"/>
            </a:solidFill>
          </a:ln>
        </p:spPr>
        <p:txBody>
          <a:bodyPr lIns="0" tIns="0" rIns="0" bIns="0" anchor="ctr">
            <a:spAutoFit/>
          </a:bodyPr>
          <a:lstStyle>
            <a:lvl1pPr algn="ctr">
              <a:defRPr sz="3000" b="0" u="none">
                <a:solidFill>
                  <a:srgbClr val="FFFFFF"/>
                </a:solidFill>
                <a:latin typeface="Calibri"/>
                <a:ea typeface="Calibri"/>
                <a:cs typeface="Calibri"/>
                <a:sym typeface="Calibri"/>
              </a:defRPr>
            </a:lvl1pPr>
          </a:lstStyle>
          <a:p>
            <a:pPr lvl="0"/>
            <a:fld id="{86CB4B4D-7CA3-9044-876B-883B54F8677D}" type="slidenum">
              <a:t>‹#›</a:t>
            </a:fld>
            <a:endParaRPr/>
          </a:p>
        </p:txBody>
      </p:sp>
      <p:sp>
        <p:nvSpPr>
          <p:cNvPr id="14" name="Text Placeholder 13"/>
          <p:cNvSpPr>
            <a:spLocks noGrp="1"/>
          </p:cNvSpPr>
          <p:nvPr>
            <p:ph type="body" idx="1"/>
          </p:nvPr>
        </p:nvSpPr>
        <p:spPr>
          <a:xfrm>
            <a:off x="1663700" y="3346450"/>
            <a:ext cx="21031200" cy="8702675"/>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First level</a:t>
            </a:r>
          </a:p>
          <a:p>
            <a:pPr lvl="2"/>
            <a:r>
              <a:rPr lang="en-US" smtClean="0"/>
              <a:t>Second level</a:t>
            </a:r>
          </a:p>
        </p:txBody>
      </p:sp>
    </p:spTree>
  </p:cSld>
  <p:clrMap bg1="lt1" tx1="dk1" bg2="lt2" tx2="dk2" accent1="accent1" accent2="accent2" accent3="accent3" accent4="accent4" accent5="accent5" accent6="accent6" hlink="hlink" folHlink="folHlink"/>
  <p:sldLayoutIdLst>
    <p:sldLayoutId id="2147483653" r:id="rId1"/>
  </p:sldLayoutIdLst>
  <p:transition xmlns:p14="http://schemas.microsoft.com/office/powerpoint/2010/main" spd="med"/>
  <p:txStyles>
    <p:titleStyle>
      <a:lvl1pPr defTabSz="1624012">
        <a:lnSpc>
          <a:spcPts val="4400"/>
        </a:lnSpc>
        <a:defRPr sz="6000">
          <a:solidFill>
            <a:srgbClr val="FFFFFF"/>
          </a:solidFill>
          <a:latin typeface="Calibri"/>
          <a:ea typeface="Calibri"/>
          <a:cs typeface="Calibri"/>
          <a:sym typeface="Calibri"/>
        </a:defRPr>
      </a:lvl1pPr>
      <a:lvl2pPr defTabSz="1624012">
        <a:lnSpc>
          <a:spcPts val="4400"/>
        </a:lnSpc>
        <a:defRPr sz="6000">
          <a:solidFill>
            <a:srgbClr val="FFFFFF"/>
          </a:solidFill>
          <a:latin typeface="Calibri"/>
          <a:ea typeface="Calibri"/>
          <a:cs typeface="Calibri"/>
          <a:sym typeface="Calibri"/>
        </a:defRPr>
      </a:lvl2pPr>
      <a:lvl3pPr defTabSz="1624012">
        <a:lnSpc>
          <a:spcPts val="4400"/>
        </a:lnSpc>
        <a:defRPr sz="6000">
          <a:solidFill>
            <a:srgbClr val="FFFFFF"/>
          </a:solidFill>
          <a:latin typeface="Calibri"/>
          <a:ea typeface="Calibri"/>
          <a:cs typeface="Calibri"/>
          <a:sym typeface="Calibri"/>
        </a:defRPr>
      </a:lvl3pPr>
      <a:lvl4pPr defTabSz="1624012">
        <a:lnSpc>
          <a:spcPts val="4400"/>
        </a:lnSpc>
        <a:defRPr sz="6000">
          <a:solidFill>
            <a:srgbClr val="FFFFFF"/>
          </a:solidFill>
          <a:latin typeface="Calibri"/>
          <a:ea typeface="Calibri"/>
          <a:cs typeface="Calibri"/>
          <a:sym typeface="Calibri"/>
        </a:defRPr>
      </a:lvl4pPr>
      <a:lvl5pPr defTabSz="1624012">
        <a:lnSpc>
          <a:spcPts val="4400"/>
        </a:lnSpc>
        <a:defRPr sz="6000">
          <a:solidFill>
            <a:srgbClr val="FFFFFF"/>
          </a:solidFill>
          <a:latin typeface="Calibri"/>
          <a:ea typeface="Calibri"/>
          <a:cs typeface="Calibri"/>
          <a:sym typeface="Calibri"/>
        </a:defRPr>
      </a:lvl5pPr>
      <a:lvl6pPr defTabSz="1624012">
        <a:lnSpc>
          <a:spcPts val="4400"/>
        </a:lnSpc>
        <a:defRPr sz="6000">
          <a:solidFill>
            <a:srgbClr val="FFFFFF"/>
          </a:solidFill>
          <a:latin typeface="Calibri"/>
          <a:ea typeface="Calibri"/>
          <a:cs typeface="Calibri"/>
          <a:sym typeface="Calibri"/>
        </a:defRPr>
      </a:lvl6pPr>
      <a:lvl7pPr defTabSz="1624012">
        <a:lnSpc>
          <a:spcPts val="4400"/>
        </a:lnSpc>
        <a:defRPr sz="6000">
          <a:solidFill>
            <a:srgbClr val="FFFFFF"/>
          </a:solidFill>
          <a:latin typeface="Calibri"/>
          <a:ea typeface="Calibri"/>
          <a:cs typeface="Calibri"/>
          <a:sym typeface="Calibri"/>
        </a:defRPr>
      </a:lvl7pPr>
      <a:lvl8pPr defTabSz="1624012">
        <a:lnSpc>
          <a:spcPts val="4400"/>
        </a:lnSpc>
        <a:defRPr sz="6000">
          <a:solidFill>
            <a:srgbClr val="FFFFFF"/>
          </a:solidFill>
          <a:latin typeface="Calibri"/>
          <a:ea typeface="Calibri"/>
          <a:cs typeface="Calibri"/>
          <a:sym typeface="Calibri"/>
        </a:defRPr>
      </a:lvl8pPr>
      <a:lvl9pPr defTabSz="1624012">
        <a:lnSpc>
          <a:spcPts val="4400"/>
        </a:lnSpc>
        <a:defRPr sz="6000">
          <a:solidFill>
            <a:srgbClr val="FFFFFF"/>
          </a:solidFill>
          <a:latin typeface="Calibri"/>
          <a:ea typeface="Calibri"/>
          <a:cs typeface="Calibri"/>
          <a:sym typeface="Calibri"/>
        </a:defRPr>
      </a:lvl9pPr>
    </p:titleStyle>
    <p:bodyStyle>
      <a:lvl1pPr marL="0" defTabSz="1624012" fontAlgn="ctr" hangingPunct="0">
        <a:lnSpc>
          <a:spcPct val="100000"/>
        </a:lnSpc>
        <a:spcBef>
          <a:spcPts val="1500"/>
        </a:spcBef>
        <a:defRPr sz="3600">
          <a:solidFill>
            <a:srgbClr val="001934"/>
          </a:solidFill>
          <a:latin typeface="Calibri"/>
          <a:ea typeface="Calibri"/>
          <a:cs typeface="Calibri"/>
          <a:sym typeface="Calibri"/>
        </a:defRPr>
      </a:lvl1pPr>
      <a:lvl2pPr marL="0" indent="-465989" defTabSz="1624012" fontAlgn="ctr" hangingPunct="0">
        <a:lnSpc>
          <a:spcPct val="100000"/>
        </a:lnSpc>
        <a:spcBef>
          <a:spcPts val="1500"/>
        </a:spcBef>
        <a:buSzPct val="100000"/>
        <a:buFont typeface=".HelveticaNeueDeskInterface-Regular" charset="0"/>
        <a:buChar char="•"/>
        <a:defRPr sz="3600">
          <a:solidFill>
            <a:srgbClr val="001934"/>
          </a:solidFill>
          <a:latin typeface="Calibri"/>
          <a:ea typeface="Calibri"/>
          <a:cs typeface="Calibri"/>
          <a:sym typeface="Calibri"/>
        </a:defRPr>
      </a:lvl2pPr>
      <a:lvl3pPr marL="0" indent="-465989" defTabSz="1624012" fontAlgn="ctr" hangingPunct="0">
        <a:lnSpc>
          <a:spcPct val="100000"/>
        </a:lnSpc>
        <a:spcBef>
          <a:spcPts val="1500"/>
        </a:spcBef>
        <a:buSzPct val="100000"/>
        <a:buFont typeface=".HelveticaNeueDeskInterface-Regular" charset="0"/>
        <a:buChar char="•"/>
        <a:defRPr sz="3600">
          <a:solidFill>
            <a:srgbClr val="001934"/>
          </a:solidFill>
          <a:latin typeface="Calibri"/>
          <a:ea typeface="Calibri"/>
          <a:cs typeface="Calibri"/>
          <a:sym typeface="Calibri"/>
        </a:defRPr>
      </a:lvl3pPr>
      <a:lvl4pPr marL="0" indent="-809625" defTabSz="1624012" fontAlgn="ctr" hangingPunct="0">
        <a:lnSpc>
          <a:spcPct val="100000"/>
        </a:lnSpc>
        <a:spcBef>
          <a:spcPts val="1500"/>
        </a:spcBef>
        <a:buSzPct val="100000"/>
        <a:buChar char="–"/>
        <a:defRPr sz="3600">
          <a:solidFill>
            <a:srgbClr val="001934"/>
          </a:solidFill>
          <a:latin typeface="Calibri"/>
          <a:ea typeface="Calibri"/>
          <a:cs typeface="Calibri"/>
          <a:sym typeface="Calibri"/>
        </a:defRPr>
      </a:lvl4pPr>
      <a:lvl5pPr marL="0" indent="-809623" defTabSz="1624012" fontAlgn="ctr" hangingPunct="0">
        <a:lnSpc>
          <a:spcPct val="100000"/>
        </a:lnSpc>
        <a:spcBef>
          <a:spcPts val="1500"/>
        </a:spcBef>
        <a:buSzPct val="100000"/>
        <a:buChar char="»"/>
        <a:defRPr sz="3600">
          <a:solidFill>
            <a:srgbClr val="001934"/>
          </a:solidFill>
          <a:latin typeface="Calibri"/>
          <a:ea typeface="Calibri"/>
          <a:cs typeface="Calibri"/>
          <a:sym typeface="Calibri"/>
        </a:defRPr>
      </a:lvl5pPr>
      <a:lvl6pPr marL="4469814" indent="-406345" defTabSz="1624012">
        <a:lnSpc>
          <a:spcPts val="1500"/>
        </a:lnSpc>
        <a:spcBef>
          <a:spcPts val="1500"/>
        </a:spcBef>
        <a:buSzPct val="100000"/>
        <a:buChar char="•"/>
        <a:defRPr sz="3600">
          <a:solidFill>
            <a:srgbClr val="001934"/>
          </a:solidFill>
          <a:latin typeface="Calibri"/>
          <a:ea typeface="Calibri"/>
          <a:cs typeface="Calibri"/>
          <a:sym typeface="Calibri"/>
        </a:defRPr>
      </a:lvl6pPr>
      <a:lvl7pPr marL="5282513" indent="-406345" defTabSz="1624012">
        <a:lnSpc>
          <a:spcPts val="1500"/>
        </a:lnSpc>
        <a:spcBef>
          <a:spcPts val="1500"/>
        </a:spcBef>
        <a:buSzPct val="100000"/>
        <a:buChar char="•"/>
        <a:defRPr sz="3600">
          <a:solidFill>
            <a:srgbClr val="001934"/>
          </a:solidFill>
          <a:latin typeface="Calibri"/>
          <a:ea typeface="Calibri"/>
          <a:cs typeface="Calibri"/>
          <a:sym typeface="Calibri"/>
        </a:defRPr>
      </a:lvl7pPr>
      <a:lvl8pPr marL="6095213" indent="-406345" defTabSz="1624012">
        <a:lnSpc>
          <a:spcPts val="1500"/>
        </a:lnSpc>
        <a:spcBef>
          <a:spcPts val="1500"/>
        </a:spcBef>
        <a:buSzPct val="100000"/>
        <a:buChar char="•"/>
        <a:defRPr sz="3600">
          <a:solidFill>
            <a:srgbClr val="001934"/>
          </a:solidFill>
          <a:latin typeface="Calibri"/>
          <a:ea typeface="Calibri"/>
          <a:cs typeface="Calibri"/>
          <a:sym typeface="Calibri"/>
        </a:defRPr>
      </a:lvl8pPr>
      <a:lvl9pPr marL="6907894" indent="-406345" defTabSz="1624012">
        <a:lnSpc>
          <a:spcPts val="1500"/>
        </a:lnSpc>
        <a:spcBef>
          <a:spcPts val="1500"/>
        </a:spcBef>
        <a:buSzPct val="100000"/>
        <a:buChar char="•"/>
        <a:defRPr sz="3600">
          <a:solidFill>
            <a:srgbClr val="001934"/>
          </a:solidFill>
          <a:latin typeface="Calibri"/>
          <a:ea typeface="Calibri"/>
          <a:cs typeface="Calibri"/>
          <a:sym typeface="Calibri"/>
        </a:defRPr>
      </a:lvl9pPr>
    </p:bodyStyle>
    <p:otherStyle>
      <a:lvl1pPr algn="ctr">
        <a:defRPr sz="3000">
          <a:solidFill>
            <a:schemeClr val="tx1"/>
          </a:solidFill>
          <a:latin typeface="+mn-lt"/>
          <a:ea typeface="+mn-ea"/>
          <a:cs typeface="+mn-cs"/>
          <a:sym typeface="Calibri"/>
        </a:defRPr>
      </a:lvl1pPr>
      <a:lvl2pPr algn="ctr">
        <a:defRPr sz="3000">
          <a:solidFill>
            <a:schemeClr val="tx1"/>
          </a:solidFill>
          <a:latin typeface="+mn-lt"/>
          <a:ea typeface="+mn-ea"/>
          <a:cs typeface="+mn-cs"/>
          <a:sym typeface="Calibri"/>
        </a:defRPr>
      </a:lvl2pPr>
      <a:lvl3pPr algn="ctr">
        <a:defRPr sz="3000">
          <a:solidFill>
            <a:schemeClr val="tx1"/>
          </a:solidFill>
          <a:latin typeface="+mn-lt"/>
          <a:ea typeface="+mn-ea"/>
          <a:cs typeface="+mn-cs"/>
          <a:sym typeface="Calibri"/>
        </a:defRPr>
      </a:lvl3pPr>
      <a:lvl4pPr algn="ctr">
        <a:defRPr sz="3000">
          <a:solidFill>
            <a:schemeClr val="tx1"/>
          </a:solidFill>
          <a:latin typeface="+mn-lt"/>
          <a:ea typeface="+mn-ea"/>
          <a:cs typeface="+mn-cs"/>
          <a:sym typeface="Calibri"/>
        </a:defRPr>
      </a:lvl4pPr>
      <a:lvl5pPr algn="ctr">
        <a:defRPr sz="3000">
          <a:solidFill>
            <a:schemeClr val="tx1"/>
          </a:solidFill>
          <a:latin typeface="+mn-lt"/>
          <a:ea typeface="+mn-ea"/>
          <a:cs typeface="+mn-cs"/>
          <a:sym typeface="Calibri"/>
        </a:defRPr>
      </a:lvl5pPr>
      <a:lvl6pPr algn="ctr">
        <a:defRPr sz="3000">
          <a:solidFill>
            <a:schemeClr val="tx1"/>
          </a:solidFill>
          <a:latin typeface="+mn-lt"/>
          <a:ea typeface="+mn-ea"/>
          <a:cs typeface="+mn-cs"/>
          <a:sym typeface="Calibri"/>
        </a:defRPr>
      </a:lvl6pPr>
      <a:lvl7pPr algn="ctr">
        <a:defRPr sz="3000">
          <a:solidFill>
            <a:schemeClr val="tx1"/>
          </a:solidFill>
          <a:latin typeface="+mn-lt"/>
          <a:ea typeface="+mn-ea"/>
          <a:cs typeface="+mn-cs"/>
          <a:sym typeface="Calibri"/>
        </a:defRPr>
      </a:lvl7pPr>
      <a:lvl8pPr algn="ctr">
        <a:defRPr sz="3000">
          <a:solidFill>
            <a:schemeClr val="tx1"/>
          </a:solidFill>
          <a:latin typeface="+mn-lt"/>
          <a:ea typeface="+mn-ea"/>
          <a:cs typeface="+mn-cs"/>
          <a:sym typeface="Calibri"/>
        </a:defRPr>
      </a:lvl8pPr>
      <a:lvl9pPr algn="ctr">
        <a:defRPr sz="30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6"/>
          <p:cNvSpPr/>
          <p:nvPr/>
        </p:nvSpPr>
        <p:spPr>
          <a:xfrm>
            <a:off x="573880" y="962793"/>
            <a:ext cx="23236241" cy="15630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1624012">
              <a:lnSpc>
                <a:spcPts val="4400"/>
              </a:lnSpc>
              <a:defRPr sz="6000" b="0" u="none">
                <a:solidFill>
                  <a:srgbClr val="FFFFFF"/>
                </a:solidFill>
                <a:latin typeface="Calibri"/>
                <a:ea typeface="Calibri"/>
                <a:cs typeface="Calibri"/>
                <a:sym typeface="Calibri"/>
              </a:defRPr>
            </a:lvl1pPr>
          </a:lstStyle>
          <a:p>
            <a:pPr lvl="0">
              <a:defRPr sz="1800">
                <a:solidFill>
                  <a:srgbClr val="000000"/>
                </a:solidFill>
              </a:defRPr>
            </a:pPr>
            <a:r>
              <a:rPr lang="en-US" sz="6000" dirty="0" smtClean="0">
                <a:solidFill>
                  <a:srgbClr val="FFFFFF"/>
                </a:solidFill>
              </a:rPr>
              <a:t>Analytics for Exxon Customers</a:t>
            </a:r>
          </a:p>
          <a:p>
            <a:pPr lvl="0">
              <a:defRPr sz="1800">
                <a:solidFill>
                  <a:srgbClr val="000000"/>
                </a:solidFill>
              </a:defRPr>
            </a:pPr>
            <a:r>
              <a:rPr lang="en-US" sz="3600" dirty="0" smtClean="0">
                <a:solidFill>
                  <a:schemeClr val="bg1"/>
                </a:solidFill>
              </a:rPr>
              <a:t>Car Fuel Consumption Optimization</a:t>
            </a:r>
            <a:endParaRPr sz="3600" dirty="0">
              <a:solidFill>
                <a:srgbClr val="FFFFFF"/>
              </a:solidFill>
            </a:endParaRPr>
          </a:p>
        </p:txBody>
      </p:sp>
      <p:pic>
        <p:nvPicPr>
          <p:cNvPr id="89" name="Picture 88" descr="Screen Shot 2016-05-20 at 12.55.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2376" y="5006468"/>
            <a:ext cx="8801100" cy="4432300"/>
          </a:xfrm>
          <a:prstGeom prst="rect">
            <a:avLst/>
          </a:prstGeom>
        </p:spPr>
      </p:pic>
      <p:sp>
        <p:nvSpPr>
          <p:cNvPr id="92" name="Shape 116"/>
          <p:cNvSpPr txBox="1">
            <a:spLocks/>
          </p:cNvSpPr>
          <p:nvPr/>
        </p:nvSpPr>
        <p:spPr>
          <a:xfrm>
            <a:off x="823081" y="3285724"/>
            <a:ext cx="11698836" cy="8520447"/>
          </a:xfrm>
          <a:prstGeom prst="rect">
            <a:avLst/>
          </a:prstGeom>
        </p:spPr>
        <p:txBody>
          <a:bodyPr>
            <a:normAutofit lnSpcReduction="10000"/>
          </a:bodyPr>
          <a:lstStyle>
            <a:lvl1pPr marL="0" defTabSz="1624012" fontAlgn="ctr" hangingPunct="0">
              <a:lnSpc>
                <a:spcPct val="100000"/>
              </a:lnSpc>
              <a:spcBef>
                <a:spcPts val="1500"/>
              </a:spcBef>
              <a:defRPr sz="3600">
                <a:solidFill>
                  <a:srgbClr val="001934"/>
                </a:solidFill>
                <a:latin typeface="Calibri"/>
                <a:ea typeface="Calibri"/>
                <a:cs typeface="Calibri"/>
                <a:sym typeface="Calibri"/>
              </a:defRPr>
            </a:lvl1pPr>
            <a:lvl2pPr marL="0" indent="-465989" defTabSz="1624012" fontAlgn="ctr" hangingPunct="0">
              <a:lnSpc>
                <a:spcPct val="100000"/>
              </a:lnSpc>
              <a:spcBef>
                <a:spcPts val="1500"/>
              </a:spcBef>
              <a:buSzPct val="100000"/>
              <a:buFont typeface=".HelveticaNeueDeskInterface-Regular" charset="0"/>
              <a:buChar char="•"/>
              <a:defRPr sz="3600">
                <a:solidFill>
                  <a:srgbClr val="001934"/>
                </a:solidFill>
                <a:latin typeface="Calibri"/>
                <a:ea typeface="Calibri"/>
                <a:cs typeface="Calibri"/>
                <a:sym typeface="Calibri"/>
              </a:defRPr>
            </a:lvl2pPr>
            <a:lvl3pPr marL="0" indent="-465989" defTabSz="1624012" fontAlgn="ctr" hangingPunct="0">
              <a:lnSpc>
                <a:spcPct val="100000"/>
              </a:lnSpc>
              <a:spcBef>
                <a:spcPts val="1500"/>
              </a:spcBef>
              <a:buSzPct val="100000"/>
              <a:buFont typeface=".HelveticaNeueDeskInterface-Regular" charset="0"/>
              <a:buChar char="•"/>
              <a:defRPr sz="3600">
                <a:solidFill>
                  <a:srgbClr val="001934"/>
                </a:solidFill>
                <a:latin typeface="Calibri"/>
                <a:ea typeface="Calibri"/>
                <a:cs typeface="Calibri"/>
                <a:sym typeface="Calibri"/>
              </a:defRPr>
            </a:lvl3pPr>
            <a:lvl4pPr marL="0" indent="-809625" defTabSz="1624012" fontAlgn="ctr" hangingPunct="0">
              <a:lnSpc>
                <a:spcPct val="100000"/>
              </a:lnSpc>
              <a:spcBef>
                <a:spcPts val="1500"/>
              </a:spcBef>
              <a:buSzPct val="100000"/>
              <a:buChar char="–"/>
              <a:defRPr sz="3600">
                <a:solidFill>
                  <a:srgbClr val="001934"/>
                </a:solidFill>
                <a:latin typeface="Calibri"/>
                <a:ea typeface="Calibri"/>
                <a:cs typeface="Calibri"/>
                <a:sym typeface="Calibri"/>
              </a:defRPr>
            </a:lvl4pPr>
            <a:lvl5pPr marL="0" indent="-809623" defTabSz="1624012" fontAlgn="ctr" hangingPunct="0">
              <a:lnSpc>
                <a:spcPct val="100000"/>
              </a:lnSpc>
              <a:spcBef>
                <a:spcPts val="1500"/>
              </a:spcBef>
              <a:buSzPct val="100000"/>
              <a:buChar char="»"/>
              <a:defRPr sz="3600">
                <a:solidFill>
                  <a:srgbClr val="001934"/>
                </a:solidFill>
                <a:latin typeface="Calibri"/>
                <a:ea typeface="Calibri"/>
                <a:cs typeface="Calibri"/>
                <a:sym typeface="Calibri"/>
              </a:defRPr>
            </a:lvl5pPr>
            <a:lvl6pPr marL="4469814" indent="-406345" defTabSz="1624012">
              <a:lnSpc>
                <a:spcPts val="1500"/>
              </a:lnSpc>
              <a:spcBef>
                <a:spcPts val="1500"/>
              </a:spcBef>
              <a:buSzPct val="100000"/>
              <a:buChar char="•"/>
              <a:defRPr sz="3600">
                <a:solidFill>
                  <a:srgbClr val="001934"/>
                </a:solidFill>
                <a:latin typeface="Calibri"/>
                <a:ea typeface="Calibri"/>
                <a:cs typeface="Calibri"/>
                <a:sym typeface="Calibri"/>
              </a:defRPr>
            </a:lvl6pPr>
            <a:lvl7pPr marL="5282513" indent="-406345" defTabSz="1624012">
              <a:lnSpc>
                <a:spcPts val="1500"/>
              </a:lnSpc>
              <a:spcBef>
                <a:spcPts val="1500"/>
              </a:spcBef>
              <a:buSzPct val="100000"/>
              <a:buChar char="•"/>
              <a:defRPr sz="3600">
                <a:solidFill>
                  <a:srgbClr val="001934"/>
                </a:solidFill>
                <a:latin typeface="Calibri"/>
                <a:ea typeface="Calibri"/>
                <a:cs typeface="Calibri"/>
                <a:sym typeface="Calibri"/>
              </a:defRPr>
            </a:lvl7pPr>
            <a:lvl8pPr marL="6095213" indent="-406345" defTabSz="1624012">
              <a:lnSpc>
                <a:spcPts val="1500"/>
              </a:lnSpc>
              <a:spcBef>
                <a:spcPts val="1500"/>
              </a:spcBef>
              <a:buSzPct val="100000"/>
              <a:buChar char="•"/>
              <a:defRPr sz="3600">
                <a:solidFill>
                  <a:srgbClr val="001934"/>
                </a:solidFill>
                <a:latin typeface="Calibri"/>
                <a:ea typeface="Calibri"/>
                <a:cs typeface="Calibri"/>
                <a:sym typeface="Calibri"/>
              </a:defRPr>
            </a:lvl8pPr>
            <a:lvl9pPr marL="6907894" indent="-406345" defTabSz="1624012">
              <a:lnSpc>
                <a:spcPts val="1500"/>
              </a:lnSpc>
              <a:spcBef>
                <a:spcPts val="1500"/>
              </a:spcBef>
              <a:buSzPct val="100000"/>
              <a:buChar char="•"/>
              <a:defRPr sz="3600">
                <a:solidFill>
                  <a:srgbClr val="001934"/>
                </a:solidFill>
                <a:latin typeface="Calibri"/>
                <a:ea typeface="Calibri"/>
                <a:cs typeface="Calibri"/>
                <a:sym typeface="Calibri"/>
              </a:defRPr>
            </a:lvl9pPr>
          </a:lstStyle>
          <a:p>
            <a:pPr marL="444500" indent="-444500">
              <a:buSzPct val="75000"/>
              <a:buFontTx/>
              <a:buChar char="•"/>
              <a:defRPr sz="2800">
                <a:solidFill>
                  <a:srgbClr val="000000"/>
                </a:solidFill>
              </a:defRPr>
            </a:pPr>
            <a:r>
              <a:rPr lang="en-US" sz="2800" b="0" u="none" dirty="0">
                <a:solidFill>
                  <a:srgbClr val="000000"/>
                </a:solidFill>
              </a:rPr>
              <a:t>Similar to </a:t>
            </a:r>
            <a:r>
              <a:rPr lang="en-US" sz="2800" b="0" u="none" dirty="0">
                <a:solidFill>
                  <a:srgbClr val="000090"/>
                </a:solidFill>
              </a:rPr>
              <a:t>Google/Nest</a:t>
            </a:r>
            <a:r>
              <a:rPr lang="en-US" sz="2800" b="0" u="none" dirty="0">
                <a:solidFill>
                  <a:srgbClr val="000000"/>
                </a:solidFill>
              </a:rPr>
              <a:t> which optimizes the home’s </a:t>
            </a:r>
            <a:r>
              <a:rPr lang="en-US" sz="2800" b="0" u="none" dirty="0" smtClean="0">
                <a:solidFill>
                  <a:srgbClr val="000000"/>
                </a:solidFill>
              </a:rPr>
              <a:t>temperature</a:t>
            </a:r>
          </a:p>
          <a:p>
            <a:pPr marL="444500" indent="-444500">
              <a:buSzPct val="75000"/>
              <a:buFontTx/>
              <a:buChar char="•"/>
              <a:defRPr sz="2800">
                <a:solidFill>
                  <a:srgbClr val="000000"/>
                </a:solidFill>
              </a:defRPr>
            </a:pPr>
            <a:r>
              <a:rPr lang="en-US" sz="2800" b="0" u="none" dirty="0" smtClean="0">
                <a:solidFill>
                  <a:srgbClr val="000000"/>
                </a:solidFill>
              </a:rPr>
              <a:t>This feature </a:t>
            </a:r>
            <a:r>
              <a:rPr lang="en-US" sz="2800" b="0" u="none" dirty="0">
                <a:solidFill>
                  <a:srgbClr val="000000"/>
                </a:solidFill>
              </a:rPr>
              <a:t>enables the mobile app users to monitor and optimize their fuel consumptions. </a:t>
            </a:r>
          </a:p>
          <a:p>
            <a:pPr marL="444500" indent="-444500">
              <a:buSzPct val="75000"/>
              <a:buFontTx/>
              <a:buChar char="•"/>
              <a:defRPr sz="2800">
                <a:solidFill>
                  <a:srgbClr val="000000"/>
                </a:solidFill>
              </a:defRPr>
            </a:pPr>
            <a:r>
              <a:rPr lang="en-US" sz="2800" b="0" u="none" dirty="0" smtClean="0">
                <a:solidFill>
                  <a:srgbClr val="000000"/>
                </a:solidFill>
              </a:rPr>
              <a:t>Exxon phone </a:t>
            </a:r>
            <a:r>
              <a:rPr lang="en-US" sz="2800" b="0" u="none" dirty="0">
                <a:solidFill>
                  <a:srgbClr val="000000"/>
                </a:solidFill>
              </a:rPr>
              <a:t>app and AppLink APIs will work together to find the driver’s commute </a:t>
            </a:r>
            <a:r>
              <a:rPr lang="en-US" sz="2800" b="0" u="none" dirty="0" smtClean="0">
                <a:solidFill>
                  <a:srgbClr val="000000"/>
                </a:solidFill>
              </a:rPr>
              <a:t>habits </a:t>
            </a:r>
            <a:r>
              <a:rPr lang="en-US" sz="2800" b="0" u="none" dirty="0">
                <a:solidFill>
                  <a:srgbClr val="000000"/>
                </a:solidFill>
              </a:rPr>
              <a:t>per day/week/month and let the user to edit </a:t>
            </a:r>
            <a:r>
              <a:rPr lang="en-US" sz="2800" b="0" u="none" dirty="0" smtClean="0">
                <a:solidFill>
                  <a:srgbClr val="000000"/>
                </a:solidFill>
              </a:rPr>
              <a:t>them </a:t>
            </a:r>
            <a:r>
              <a:rPr lang="en-US" sz="2800" b="0" u="none" dirty="0">
                <a:solidFill>
                  <a:srgbClr val="000000"/>
                </a:solidFill>
              </a:rPr>
              <a:t>if necessary. The app calculates how much the car can go with the current fuel level. It will update automatically.</a:t>
            </a:r>
          </a:p>
          <a:p>
            <a:pPr marL="444500" indent="-444500">
              <a:buSzPct val="75000"/>
              <a:buFontTx/>
              <a:buChar char="•"/>
              <a:defRPr sz="2800">
                <a:solidFill>
                  <a:srgbClr val="000000"/>
                </a:solidFill>
              </a:defRPr>
            </a:pPr>
            <a:r>
              <a:rPr lang="en-US" sz="2800" b="0" u="none" dirty="0">
                <a:solidFill>
                  <a:srgbClr val="000000"/>
                </a:solidFill>
              </a:rPr>
              <a:t>Alternatively, the user shall be able to enter their regular commute habits for a week.</a:t>
            </a:r>
          </a:p>
          <a:p>
            <a:pPr marL="444500" indent="-444500">
              <a:buSzPct val="75000"/>
              <a:buFontTx/>
              <a:buChar char="•"/>
              <a:defRPr sz="2800">
                <a:solidFill>
                  <a:srgbClr val="000000"/>
                </a:solidFill>
              </a:defRPr>
            </a:pPr>
            <a:r>
              <a:rPr lang="en-US" sz="2800" b="0" u="none" dirty="0">
                <a:solidFill>
                  <a:srgbClr val="000000"/>
                </a:solidFill>
              </a:rPr>
              <a:t>The user will also be notified about the gas stations on the road. They can choose which gas station they like or ask for </a:t>
            </a:r>
            <a:r>
              <a:rPr lang="en-US" sz="2800" b="0" u="none" dirty="0" smtClean="0">
                <a:solidFill>
                  <a:srgbClr val="000000"/>
                </a:solidFill>
              </a:rPr>
              <a:t>Exxon app recommendations</a:t>
            </a:r>
          </a:p>
          <a:p>
            <a:pPr marL="444500" indent="-444500">
              <a:buSzPct val="75000"/>
              <a:buFontTx/>
              <a:buChar char="•"/>
              <a:defRPr sz="2800">
                <a:solidFill>
                  <a:srgbClr val="000000"/>
                </a:solidFill>
              </a:defRPr>
            </a:pPr>
            <a:r>
              <a:rPr lang="en-US" sz="2800" b="0" u="none" dirty="0">
                <a:solidFill>
                  <a:srgbClr val="000000"/>
                </a:solidFill>
              </a:rPr>
              <a:t>In the future versions, the gas station </a:t>
            </a:r>
            <a:r>
              <a:rPr lang="en-US" sz="2800" b="0" u="none" dirty="0" smtClean="0">
                <a:solidFill>
                  <a:srgbClr val="000000"/>
                </a:solidFill>
              </a:rPr>
              <a:t>recommendations </a:t>
            </a:r>
            <a:r>
              <a:rPr lang="en-US" sz="2800" b="0" u="none" dirty="0">
                <a:solidFill>
                  <a:srgbClr val="000000"/>
                </a:solidFill>
              </a:rPr>
              <a:t>can be based on regular traffic and/or gas price estimate. </a:t>
            </a:r>
          </a:p>
          <a:p>
            <a:pPr marL="444500" indent="-444500">
              <a:buSzPct val="75000"/>
              <a:buFontTx/>
              <a:buChar char="•"/>
              <a:defRPr sz="2800">
                <a:solidFill>
                  <a:srgbClr val="000000"/>
                </a:solidFill>
              </a:defRPr>
            </a:pPr>
            <a:r>
              <a:rPr lang="en-US" sz="2800" b="0" u="none" dirty="0">
                <a:solidFill>
                  <a:srgbClr val="000000"/>
                </a:solidFill>
              </a:rPr>
              <a:t>The driver or whoever drives the car will receive reminders and notifications to get fuel at the selected gas station.</a:t>
            </a:r>
          </a:p>
          <a:p>
            <a:pPr marL="444500" indent="-444500">
              <a:buSzPct val="75000"/>
              <a:buFontTx/>
              <a:buChar char="•"/>
              <a:defRPr sz="2800">
                <a:solidFill>
                  <a:srgbClr val="000000"/>
                </a:solidFill>
              </a:defRPr>
            </a:pPr>
            <a:r>
              <a:rPr lang="en-US" sz="2800" b="0" u="none" dirty="0">
                <a:solidFill>
                  <a:srgbClr val="000000"/>
                </a:solidFill>
              </a:rPr>
              <a:t>If the car commute changes, the driver will be provided with an updated plan to get fuel sooner or later.</a:t>
            </a:r>
          </a:p>
          <a:p>
            <a:pPr marL="444500" indent="-444500">
              <a:buSzPct val="75000"/>
              <a:buFontTx/>
              <a:buChar char="•"/>
              <a:defRPr sz="2800">
                <a:solidFill>
                  <a:srgbClr val="000000"/>
                </a:solidFill>
              </a:defRPr>
            </a:pPr>
            <a:endParaRPr lang="en-US" sz="2800" b="0" u="none" dirty="0" smtClean="0">
              <a:solidFill>
                <a:srgbClr val="000000"/>
              </a:solidFill>
            </a:endParaRPr>
          </a:p>
        </p:txBody>
      </p:sp>
    </p:spTree>
    <p:extLst>
      <p:ext uri="{BB962C8B-B14F-4D97-AF65-F5344CB8AC3E}">
        <p14:creationId xmlns:p14="http://schemas.microsoft.com/office/powerpoint/2010/main" val="887273631"/>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76"/>
          <p:cNvSpPr/>
          <p:nvPr/>
        </p:nvSpPr>
        <p:spPr>
          <a:xfrm>
            <a:off x="573880" y="962793"/>
            <a:ext cx="23236241" cy="15630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1624012">
              <a:lnSpc>
                <a:spcPts val="4400"/>
              </a:lnSpc>
              <a:defRPr sz="6000" b="0" u="none">
                <a:solidFill>
                  <a:srgbClr val="FFFFFF"/>
                </a:solidFill>
                <a:latin typeface="Calibri"/>
                <a:ea typeface="Calibri"/>
                <a:cs typeface="Calibri"/>
                <a:sym typeface="Calibri"/>
              </a:defRPr>
            </a:lvl1pPr>
          </a:lstStyle>
          <a:p>
            <a:pPr lvl="0">
              <a:defRPr sz="1800">
                <a:solidFill>
                  <a:srgbClr val="000000"/>
                </a:solidFill>
              </a:defRPr>
            </a:pPr>
            <a:r>
              <a:rPr lang="en-US" sz="6000" dirty="0" smtClean="0">
                <a:solidFill>
                  <a:srgbClr val="FFFFFF"/>
                </a:solidFill>
              </a:rPr>
              <a:t>Analytics for Exxon Decision Makers</a:t>
            </a:r>
          </a:p>
          <a:p>
            <a:pPr lvl="0">
              <a:defRPr sz="1800">
                <a:solidFill>
                  <a:srgbClr val="000000"/>
                </a:solidFill>
              </a:defRPr>
            </a:pPr>
            <a:r>
              <a:rPr lang="en-US" sz="3600" dirty="0" smtClean="0">
                <a:solidFill>
                  <a:srgbClr val="FFFFFF"/>
                </a:solidFill>
              </a:rPr>
              <a:t>Car Model – Gas Station Analytics </a:t>
            </a:r>
          </a:p>
        </p:txBody>
      </p:sp>
      <p:sp>
        <p:nvSpPr>
          <p:cNvPr id="17" name="Shape 116"/>
          <p:cNvSpPr txBox="1">
            <a:spLocks/>
          </p:cNvSpPr>
          <p:nvPr/>
        </p:nvSpPr>
        <p:spPr>
          <a:xfrm>
            <a:off x="1120750" y="3278513"/>
            <a:ext cx="12333860" cy="8520447"/>
          </a:xfrm>
          <a:prstGeom prst="rect">
            <a:avLst/>
          </a:prstGeom>
        </p:spPr>
        <p:txBody>
          <a:bodyPr>
            <a:normAutofit/>
          </a:bodyPr>
          <a:lstStyle>
            <a:lvl1pPr marL="0" defTabSz="1624012" fontAlgn="ctr" hangingPunct="0">
              <a:lnSpc>
                <a:spcPct val="100000"/>
              </a:lnSpc>
              <a:spcBef>
                <a:spcPts val="1500"/>
              </a:spcBef>
              <a:defRPr sz="3600">
                <a:solidFill>
                  <a:srgbClr val="001934"/>
                </a:solidFill>
                <a:latin typeface="Calibri"/>
                <a:ea typeface="Calibri"/>
                <a:cs typeface="Calibri"/>
                <a:sym typeface="Calibri"/>
              </a:defRPr>
            </a:lvl1pPr>
            <a:lvl2pPr marL="0" indent="-465989" defTabSz="1624012" fontAlgn="ctr" hangingPunct="0">
              <a:lnSpc>
                <a:spcPct val="100000"/>
              </a:lnSpc>
              <a:spcBef>
                <a:spcPts val="1500"/>
              </a:spcBef>
              <a:buSzPct val="100000"/>
              <a:buFont typeface=".HelveticaNeueDeskInterface-Regular" charset="0"/>
              <a:buChar char="•"/>
              <a:defRPr sz="3600">
                <a:solidFill>
                  <a:srgbClr val="001934"/>
                </a:solidFill>
                <a:latin typeface="Calibri"/>
                <a:ea typeface="Calibri"/>
                <a:cs typeface="Calibri"/>
                <a:sym typeface="Calibri"/>
              </a:defRPr>
            </a:lvl2pPr>
            <a:lvl3pPr marL="0" indent="-465989" defTabSz="1624012" fontAlgn="ctr" hangingPunct="0">
              <a:lnSpc>
                <a:spcPct val="100000"/>
              </a:lnSpc>
              <a:spcBef>
                <a:spcPts val="1500"/>
              </a:spcBef>
              <a:buSzPct val="100000"/>
              <a:buFont typeface=".HelveticaNeueDeskInterface-Regular" charset="0"/>
              <a:buChar char="•"/>
              <a:defRPr sz="3600">
                <a:solidFill>
                  <a:srgbClr val="001934"/>
                </a:solidFill>
                <a:latin typeface="Calibri"/>
                <a:ea typeface="Calibri"/>
                <a:cs typeface="Calibri"/>
                <a:sym typeface="Calibri"/>
              </a:defRPr>
            </a:lvl3pPr>
            <a:lvl4pPr marL="0" indent="-809625" defTabSz="1624012" fontAlgn="ctr" hangingPunct="0">
              <a:lnSpc>
                <a:spcPct val="100000"/>
              </a:lnSpc>
              <a:spcBef>
                <a:spcPts val="1500"/>
              </a:spcBef>
              <a:buSzPct val="100000"/>
              <a:buChar char="–"/>
              <a:defRPr sz="3600">
                <a:solidFill>
                  <a:srgbClr val="001934"/>
                </a:solidFill>
                <a:latin typeface="Calibri"/>
                <a:ea typeface="Calibri"/>
                <a:cs typeface="Calibri"/>
                <a:sym typeface="Calibri"/>
              </a:defRPr>
            </a:lvl4pPr>
            <a:lvl5pPr marL="0" indent="-809623" defTabSz="1624012" fontAlgn="ctr" hangingPunct="0">
              <a:lnSpc>
                <a:spcPct val="100000"/>
              </a:lnSpc>
              <a:spcBef>
                <a:spcPts val="1500"/>
              </a:spcBef>
              <a:buSzPct val="100000"/>
              <a:buChar char="»"/>
              <a:defRPr sz="3600">
                <a:solidFill>
                  <a:srgbClr val="001934"/>
                </a:solidFill>
                <a:latin typeface="Calibri"/>
                <a:ea typeface="Calibri"/>
                <a:cs typeface="Calibri"/>
                <a:sym typeface="Calibri"/>
              </a:defRPr>
            </a:lvl5pPr>
            <a:lvl6pPr marL="4469814" indent="-406345" defTabSz="1624012">
              <a:lnSpc>
                <a:spcPts val="1500"/>
              </a:lnSpc>
              <a:spcBef>
                <a:spcPts val="1500"/>
              </a:spcBef>
              <a:buSzPct val="100000"/>
              <a:buChar char="•"/>
              <a:defRPr sz="3600">
                <a:solidFill>
                  <a:srgbClr val="001934"/>
                </a:solidFill>
                <a:latin typeface="Calibri"/>
                <a:ea typeface="Calibri"/>
                <a:cs typeface="Calibri"/>
                <a:sym typeface="Calibri"/>
              </a:defRPr>
            </a:lvl6pPr>
            <a:lvl7pPr marL="5282513" indent="-406345" defTabSz="1624012">
              <a:lnSpc>
                <a:spcPts val="1500"/>
              </a:lnSpc>
              <a:spcBef>
                <a:spcPts val="1500"/>
              </a:spcBef>
              <a:buSzPct val="100000"/>
              <a:buChar char="•"/>
              <a:defRPr sz="3600">
                <a:solidFill>
                  <a:srgbClr val="001934"/>
                </a:solidFill>
                <a:latin typeface="Calibri"/>
                <a:ea typeface="Calibri"/>
                <a:cs typeface="Calibri"/>
                <a:sym typeface="Calibri"/>
              </a:defRPr>
            </a:lvl7pPr>
            <a:lvl8pPr marL="6095213" indent="-406345" defTabSz="1624012">
              <a:lnSpc>
                <a:spcPts val="1500"/>
              </a:lnSpc>
              <a:spcBef>
                <a:spcPts val="1500"/>
              </a:spcBef>
              <a:buSzPct val="100000"/>
              <a:buChar char="•"/>
              <a:defRPr sz="3600">
                <a:solidFill>
                  <a:srgbClr val="001934"/>
                </a:solidFill>
                <a:latin typeface="Calibri"/>
                <a:ea typeface="Calibri"/>
                <a:cs typeface="Calibri"/>
                <a:sym typeface="Calibri"/>
              </a:defRPr>
            </a:lvl8pPr>
            <a:lvl9pPr marL="6907894" indent="-406345" defTabSz="1624012">
              <a:lnSpc>
                <a:spcPts val="1500"/>
              </a:lnSpc>
              <a:spcBef>
                <a:spcPts val="1500"/>
              </a:spcBef>
              <a:buSzPct val="100000"/>
              <a:buChar char="•"/>
              <a:defRPr sz="3600">
                <a:solidFill>
                  <a:srgbClr val="001934"/>
                </a:solidFill>
                <a:latin typeface="Calibri"/>
                <a:ea typeface="Calibri"/>
                <a:cs typeface="Calibri"/>
                <a:sym typeface="Calibri"/>
              </a:defRPr>
            </a:lvl9pPr>
          </a:lstStyle>
          <a:p>
            <a:pPr marL="444500" indent="-444500">
              <a:buSzPct val="75000"/>
              <a:buFontTx/>
              <a:buChar char="•"/>
              <a:defRPr sz="2800">
                <a:solidFill>
                  <a:srgbClr val="000000"/>
                </a:solidFill>
              </a:defRPr>
            </a:pPr>
            <a:r>
              <a:rPr lang="en-US" sz="2800" b="0" u="none" dirty="0">
                <a:solidFill>
                  <a:srgbClr val="000000"/>
                </a:solidFill>
              </a:rPr>
              <a:t>Having </a:t>
            </a:r>
            <a:r>
              <a:rPr lang="en-US" sz="2800" b="0" u="none" dirty="0" smtClean="0">
                <a:solidFill>
                  <a:srgbClr val="000000"/>
                </a:solidFill>
              </a:rPr>
              <a:t>the ‘My Car’ </a:t>
            </a:r>
            <a:r>
              <a:rPr lang="en-US" sz="2800" b="0" u="none" dirty="0">
                <a:solidFill>
                  <a:srgbClr val="000000"/>
                </a:solidFill>
              </a:rPr>
              <a:t>Phone </a:t>
            </a:r>
            <a:r>
              <a:rPr lang="en-US" sz="2800" b="0" u="none" dirty="0" smtClean="0">
                <a:solidFill>
                  <a:srgbClr val="000000"/>
                </a:solidFill>
              </a:rPr>
              <a:t>app feature </a:t>
            </a:r>
            <a:r>
              <a:rPr lang="en-US" sz="2800" b="0" u="none" dirty="0">
                <a:solidFill>
                  <a:srgbClr val="000000"/>
                </a:solidFill>
              </a:rPr>
              <a:t>implemented, we will be able to perform the </a:t>
            </a:r>
            <a:r>
              <a:rPr lang="en-US" sz="2800" b="0" u="none" dirty="0" smtClean="0">
                <a:solidFill>
                  <a:srgbClr val="000000"/>
                </a:solidFill>
              </a:rPr>
              <a:t>different types of </a:t>
            </a:r>
            <a:r>
              <a:rPr lang="en-US" sz="2800" b="0" u="none" dirty="0">
                <a:solidFill>
                  <a:srgbClr val="000000"/>
                </a:solidFill>
              </a:rPr>
              <a:t>analytics to provide weekly or on-demand reports for Exxon</a:t>
            </a:r>
            <a:r>
              <a:rPr lang="en-US" sz="2800" b="0" u="none" dirty="0" smtClean="0">
                <a:solidFill>
                  <a:srgbClr val="000000"/>
                </a:solidFill>
              </a:rPr>
              <a:t>.</a:t>
            </a:r>
          </a:p>
          <a:p>
            <a:pPr marL="444500" indent="-444500">
              <a:buSzPct val="75000"/>
              <a:buFontTx/>
              <a:buChar char="•"/>
              <a:defRPr sz="2800">
                <a:solidFill>
                  <a:srgbClr val="000000"/>
                </a:solidFill>
              </a:defRPr>
            </a:pPr>
            <a:r>
              <a:rPr lang="en-US" sz="2800" b="0" u="none" dirty="0" smtClean="0">
                <a:solidFill>
                  <a:srgbClr val="000000"/>
                </a:solidFill>
              </a:rPr>
              <a:t>Exxon will decide when they need these reports to be created. However, the sooner we implement this phone app feature, the more data we will collect and make them available for future analytics.</a:t>
            </a:r>
          </a:p>
          <a:p>
            <a:pPr marL="444500" indent="-444500">
              <a:buSzPct val="75000"/>
              <a:buFontTx/>
              <a:buChar char="•"/>
              <a:defRPr sz="2800">
                <a:solidFill>
                  <a:srgbClr val="000000"/>
                </a:solidFill>
              </a:defRPr>
            </a:pPr>
            <a:r>
              <a:rPr lang="en-US" sz="2800" b="0" u="none" dirty="0" smtClean="0">
                <a:solidFill>
                  <a:srgbClr val="000000"/>
                </a:solidFill>
              </a:rPr>
              <a:t>There are several types of reports can be imagined such as:</a:t>
            </a:r>
          </a:p>
          <a:p>
            <a:pPr marL="342900" lvl="4" indent="-342900">
              <a:buSzPct val="75000"/>
              <a:defRPr sz="2800">
                <a:solidFill>
                  <a:srgbClr val="000000"/>
                </a:solidFill>
              </a:defRPr>
            </a:pPr>
            <a:r>
              <a:rPr lang="en-US" sz="2800" b="0" u="none" dirty="0" smtClean="0">
                <a:solidFill>
                  <a:srgbClr val="000090"/>
                </a:solidFill>
              </a:rPr>
              <a:t>What is the car model/year/etc distribution for each Exxon gas station? How is this distribution changing over time? </a:t>
            </a:r>
          </a:p>
          <a:p>
            <a:pPr marL="342900" lvl="4" indent="-342900">
              <a:buSzPct val="75000"/>
              <a:defRPr sz="2800">
                <a:solidFill>
                  <a:srgbClr val="000000"/>
                </a:solidFill>
              </a:defRPr>
            </a:pPr>
            <a:r>
              <a:rPr lang="en-US" sz="2800" b="0" u="none" dirty="0" smtClean="0">
                <a:solidFill>
                  <a:srgbClr val="000090"/>
                </a:solidFill>
              </a:rPr>
              <a:t>Which car models are running on low fuel more than others?</a:t>
            </a:r>
          </a:p>
          <a:p>
            <a:pPr marL="342900" lvl="4" indent="-342900">
              <a:buSzPct val="75000"/>
              <a:defRPr sz="2800">
                <a:solidFill>
                  <a:srgbClr val="000000"/>
                </a:solidFill>
              </a:defRPr>
            </a:pPr>
            <a:r>
              <a:rPr lang="en-US" sz="2800" b="0" u="none" dirty="0" smtClean="0">
                <a:solidFill>
                  <a:srgbClr val="000090"/>
                </a:solidFill>
              </a:rPr>
              <a:t>What are the preferred payment options for every car model?</a:t>
            </a:r>
          </a:p>
          <a:p>
            <a:pPr marL="342900" lvl="4" indent="-342900">
              <a:buSzPct val="75000"/>
              <a:defRPr sz="2800">
                <a:solidFill>
                  <a:srgbClr val="000000"/>
                </a:solidFill>
              </a:defRPr>
            </a:pPr>
            <a:r>
              <a:rPr lang="en-US" sz="2800" b="0" u="none" dirty="0" smtClean="0">
                <a:solidFill>
                  <a:srgbClr val="000090"/>
                </a:solidFill>
              </a:rPr>
              <a:t>.....</a:t>
            </a:r>
          </a:p>
          <a:p>
            <a:pPr>
              <a:buSzPct val="75000"/>
              <a:defRPr sz="2800">
                <a:solidFill>
                  <a:srgbClr val="000000"/>
                </a:solidFill>
              </a:defRPr>
            </a:pPr>
            <a:endParaRPr lang="en-US" sz="2800" b="0" u="none" dirty="0">
              <a:solidFill>
                <a:srgbClr val="000000"/>
              </a:solidFill>
            </a:endParaRPr>
          </a:p>
          <a:p>
            <a:pPr marL="444500" indent="-444500">
              <a:buSzPct val="75000"/>
              <a:buFontTx/>
              <a:buChar char="•"/>
              <a:defRPr sz="2800">
                <a:solidFill>
                  <a:srgbClr val="000000"/>
                </a:solidFill>
              </a:defRPr>
            </a:pPr>
            <a:endParaRPr lang="en-US" sz="2800" b="0" u="none" dirty="0" smtClean="0">
              <a:solidFill>
                <a:srgbClr val="000000"/>
              </a:solidFill>
            </a:endParaRPr>
          </a:p>
        </p:txBody>
      </p:sp>
      <p:pic>
        <p:nvPicPr>
          <p:cNvPr id="4" name="Picture 3" descr="Screen Shot 2016-05-20 at 13.54.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1791" y="3833541"/>
            <a:ext cx="9019254" cy="7516045"/>
          </a:xfrm>
          <a:prstGeom prst="rect">
            <a:avLst/>
          </a:prstGeom>
        </p:spPr>
      </p:pic>
      <p:pic>
        <p:nvPicPr>
          <p:cNvPr id="13" name="Picture 12" descr="Screen Shot 2016-05-20 at 12.30.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7706" y="4318542"/>
            <a:ext cx="7772400" cy="4559300"/>
          </a:xfrm>
          <a:prstGeom prst="rect">
            <a:avLst/>
          </a:prstGeom>
        </p:spPr>
      </p:pic>
      <p:pic>
        <p:nvPicPr>
          <p:cNvPr id="14" name="Picture 13" descr="gas-st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02263" y="6638357"/>
            <a:ext cx="516859" cy="516859"/>
          </a:xfrm>
          <a:prstGeom prst="rect">
            <a:avLst/>
          </a:prstGeom>
        </p:spPr>
      </p:pic>
      <p:sp>
        <p:nvSpPr>
          <p:cNvPr id="15" name="Rectangle 14"/>
          <p:cNvSpPr/>
          <p:nvPr/>
        </p:nvSpPr>
        <p:spPr>
          <a:xfrm>
            <a:off x="17019122" y="4793021"/>
            <a:ext cx="1984006" cy="1865178"/>
          </a:xfrm>
          <a:prstGeom prst="rect">
            <a:avLst/>
          </a:prstGeom>
          <a:solidFill>
            <a:srgbClr val="FFFFFF"/>
          </a:solidFill>
          <a:ln w="38100" cap="flat">
            <a:solidFill>
              <a:srgbClr val="4F81BD"/>
            </a:solidFill>
            <a:prstDash val="solid"/>
            <a:bevel/>
          </a:ln>
          <a:effectLst>
            <a:outerShdw blurRad="50800" dist="254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8578" tIns="68578" rIns="68578" bIns="68578"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2400" b="1" i="0" u="sng" strike="noStrike" cap="none" spc="0" normalizeH="0" baseline="0">
              <a:ln>
                <a:noFill/>
              </a:ln>
              <a:solidFill>
                <a:srgbClr val="001934"/>
              </a:solidFill>
              <a:effectLst/>
              <a:uFillTx/>
              <a:latin typeface="+mj-lt"/>
              <a:ea typeface="+mj-ea"/>
              <a:cs typeface="+mj-cs"/>
              <a:sym typeface="Helvetica"/>
            </a:endParaRPr>
          </a:p>
        </p:txBody>
      </p:sp>
      <p:pic>
        <p:nvPicPr>
          <p:cNvPr id="16" name="Picture 15" descr="gas-st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71211" y="8187016"/>
            <a:ext cx="516859" cy="516859"/>
          </a:xfrm>
          <a:prstGeom prst="rect">
            <a:avLst/>
          </a:prstGeom>
        </p:spPr>
      </p:pic>
      <p:pic>
        <p:nvPicPr>
          <p:cNvPr id="18" name="Picture 17" descr="gas-st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4803" y="6141340"/>
            <a:ext cx="516859" cy="516859"/>
          </a:xfrm>
          <a:prstGeom prst="rect">
            <a:avLst/>
          </a:prstGeom>
        </p:spPr>
      </p:pic>
      <p:pic>
        <p:nvPicPr>
          <p:cNvPr id="19" name="Picture 18" descr="Screen Shot 2016-05-20 at 13.3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19122" y="4793021"/>
            <a:ext cx="2103981" cy="1845336"/>
          </a:xfrm>
          <a:prstGeom prst="rect">
            <a:avLst/>
          </a:prstGeom>
          <a:ln w="3175" cmpd="sng">
            <a:noFill/>
          </a:ln>
        </p:spPr>
      </p:pic>
      <p:pic>
        <p:nvPicPr>
          <p:cNvPr id="20" name="Picture 19" descr="Screen Shot 2016-05-20 at 13.30.47.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2818" y="4773179"/>
            <a:ext cx="2171700" cy="1865178"/>
          </a:xfrm>
          <a:prstGeom prst="rect">
            <a:avLst/>
          </a:prstGeom>
          <a:solidFill>
            <a:srgbClr val="FFFFFF">
              <a:shade val="85000"/>
            </a:srgbClr>
          </a:solidFill>
          <a:ln w="6350" cap="sq" cmpd="sng">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41292761"/>
      </p:ext>
    </p:extLst>
  </p:cSld>
  <p:clrMapOvr>
    <a:masterClrMapping/>
  </p:clrMapOvr>
  <p:transition xmlns:p14="http://schemas.microsoft.com/office/powerpoint/2010/main" spd="med"/>
</p:sld>
</file>

<file path=ppt/theme/theme1.xml><?xml version="1.0" encoding="utf-8"?>
<a:theme xmlns:a="http://schemas.openxmlformats.org/drawingml/2006/main" name="Default">
  <a:themeElements>
    <a:clrScheme name="Default">
      <a:dk1>
        <a:srgbClr val="001934"/>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35000"/>
              </a:srgbClr>
            </a:outerShdw>
          </a:effectLst>
        </a:effectStyle>
        <a:effectStyle>
          <a:effectLst>
            <a:outerShdw blurRad="50800" dist="254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rgbClr val="4F81BD"/>
          </a:solidFill>
          <a:prstDash val="solid"/>
          <a:bevel/>
        </a:ln>
        <a:effectLst>
          <a:outerShdw blurRad="50800" dist="25400" dir="5400000" rotWithShape="0">
            <a:srgbClr val="000000">
              <a:alpha val="35000"/>
            </a:srgbClr>
          </a:outerShdw>
        </a:effectLst>
      </a:spPr>
      <a:bodyPr rot="0" spcFirstLastPara="1" vertOverflow="overflow" horzOverflow="overflow" vert="horz" wrap="square" lIns="68578" tIns="68578" rIns="68578" bIns="6857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1" i="0" u="sng" strike="noStrike" cap="none" spc="0" normalizeH="0" baseline="0">
            <a:ln>
              <a:noFill/>
            </a:ln>
            <a:solidFill>
              <a:srgbClr val="00193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4F81BD"/>
          </a:solidFill>
          <a:prstDash val="solid"/>
          <a:bevel/>
        </a:ln>
        <a:effectLst>
          <a:outerShdw blurRad="50800" dist="254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68578" tIns="68578" rIns="68578" bIns="6857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1" i="0" u="sng" strike="noStrike" cap="none" spc="0" normalizeH="0" baseline="0">
            <a:ln>
              <a:noFill/>
            </a:ln>
            <a:solidFill>
              <a:srgbClr val="00193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35000"/>
              </a:srgbClr>
            </a:outerShdw>
          </a:effectLst>
        </a:effectStyle>
        <a:effectStyle>
          <a:effectLst>
            <a:outerShdw blurRad="50800" dist="254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rgbClr val="4F81BD"/>
          </a:solidFill>
          <a:prstDash val="solid"/>
          <a:bevel/>
        </a:ln>
        <a:effectLst>
          <a:outerShdw blurRad="50800" dist="25400" dir="5400000" rotWithShape="0">
            <a:srgbClr val="000000">
              <a:alpha val="35000"/>
            </a:srgbClr>
          </a:outerShdw>
        </a:effectLst>
      </a:spPr>
      <a:bodyPr rot="0" spcFirstLastPara="1" vertOverflow="overflow" horzOverflow="overflow" vert="horz" wrap="square" lIns="68578" tIns="68578" rIns="68578" bIns="6857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1" i="0" u="sng" strike="noStrike" cap="none" spc="0" normalizeH="0" baseline="0">
            <a:ln>
              <a:noFill/>
            </a:ln>
            <a:solidFill>
              <a:srgbClr val="00193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4F81BD"/>
          </a:solidFill>
          <a:prstDash val="solid"/>
          <a:bevel/>
        </a:ln>
        <a:effectLst>
          <a:outerShdw blurRad="50800" dist="254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68578" tIns="68578" rIns="68578" bIns="6857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1" i="0" u="sng" strike="noStrike" cap="none" spc="0" normalizeH="0" baseline="0">
            <a:ln>
              <a:noFill/>
            </a:ln>
            <a:solidFill>
              <a:srgbClr val="00193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2312</TotalTime>
  <Words>339</Words>
  <Application>Microsoft Macintosh PowerPoint</Application>
  <PresentationFormat>Custom</PresentationFormat>
  <Paragraphs>19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aemad</dc:creator>
  <cp:lastModifiedBy>Mehran</cp:lastModifiedBy>
  <cp:revision>154</cp:revision>
  <dcterms:modified xsi:type="dcterms:W3CDTF">2016-05-20T17:55:09Z</dcterms:modified>
</cp:coreProperties>
</file>