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5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AA4A-DDE8-FE4E-AA37-65B26AC0108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B057-12AA-0B49-8C2C-2C204CC7E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25500" y="0"/>
            <a:ext cx="10058400" cy="6555538"/>
            <a:chOff x="825500" y="0"/>
            <a:chExt cx="10058400" cy="65555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00" y="0"/>
              <a:ext cx="10058400" cy="65555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88558" y="694482"/>
              <a:ext cx="370389" cy="27779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414" y="694483"/>
              <a:ext cx="1780571" cy="10301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>
              <a:stCxn id="5" idx="3"/>
              <a:endCxn id="6" idx="1"/>
            </p:cNvCxnSpPr>
            <p:nvPr/>
          </p:nvCxnSpPr>
          <p:spPr>
            <a:xfrm>
              <a:off x="2858947" y="833378"/>
              <a:ext cx="5974467" cy="37617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3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Minnick</dc:creator>
  <cp:lastModifiedBy>Brandon Minnick</cp:lastModifiedBy>
  <cp:revision>4</cp:revision>
  <dcterms:created xsi:type="dcterms:W3CDTF">2017-08-14T20:41:32Z</dcterms:created>
  <dcterms:modified xsi:type="dcterms:W3CDTF">2017-08-14T23:29:03Z</dcterms:modified>
</cp:coreProperties>
</file>