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9" d="100"/>
          <a:sy n="119" d="100"/>
        </p:scale>
        <p:origin x="21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FD58-EA8B-483C-B7D4-01637AA5B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72B814-09CE-44FD-9395-BC5AF8DD6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B7B754-047F-4513-99A2-F279126F9D18}"/>
              </a:ext>
            </a:extLst>
          </p:cNvPr>
          <p:cNvSpPr>
            <a:spLocks noGrp="1"/>
          </p:cNvSpPr>
          <p:nvPr>
            <p:ph type="dt" sz="half" idx="10"/>
          </p:nvPr>
        </p:nvSpPr>
        <p:spPr/>
        <p:txBody>
          <a:bodyPr/>
          <a:lstStyle/>
          <a:p>
            <a:fld id="{7F8919EC-A7E8-4ED0-85AF-F41F82F6AC1D}" type="datetimeFigureOut">
              <a:rPr lang="en-US" smtClean="0"/>
              <a:t>8/26/20</a:t>
            </a:fld>
            <a:endParaRPr lang="en-US"/>
          </a:p>
        </p:txBody>
      </p:sp>
      <p:sp>
        <p:nvSpPr>
          <p:cNvPr id="5" name="Footer Placeholder 4">
            <a:extLst>
              <a:ext uri="{FF2B5EF4-FFF2-40B4-BE49-F238E27FC236}">
                <a16:creationId xmlns:a16="http://schemas.microsoft.com/office/drawing/2014/main" id="{23F59736-2B8C-43F8-9E85-3F6E460ED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2DFE1-6C13-4C33-9C33-023651C53D0C}"/>
              </a:ext>
            </a:extLst>
          </p:cNvPr>
          <p:cNvSpPr>
            <a:spLocks noGrp="1"/>
          </p:cNvSpPr>
          <p:nvPr>
            <p:ph type="sldNum" sz="quarter" idx="12"/>
          </p:nvPr>
        </p:nvSpPr>
        <p:spPr/>
        <p:txBody>
          <a:bodyPr/>
          <a:lstStyle/>
          <a:p>
            <a:fld id="{380C7D44-CAA9-4DB7-80E2-3B44C6C9D7BF}" type="slidenum">
              <a:rPr lang="en-US" smtClean="0"/>
              <a:t>‹#›</a:t>
            </a:fld>
            <a:endParaRPr lang="en-US"/>
          </a:p>
        </p:txBody>
      </p:sp>
    </p:spTree>
    <p:extLst>
      <p:ext uri="{BB962C8B-B14F-4D97-AF65-F5344CB8AC3E}">
        <p14:creationId xmlns:p14="http://schemas.microsoft.com/office/powerpoint/2010/main" val="409329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27AD-325C-4193-A117-FC053DFEA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E89830-987C-4E09-B492-C2E57F8913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41BB5-1995-44E6-9AFF-A7CCC5852FBD}"/>
              </a:ext>
            </a:extLst>
          </p:cNvPr>
          <p:cNvSpPr>
            <a:spLocks noGrp="1"/>
          </p:cNvSpPr>
          <p:nvPr>
            <p:ph type="dt" sz="half" idx="10"/>
          </p:nvPr>
        </p:nvSpPr>
        <p:spPr/>
        <p:txBody>
          <a:bodyPr/>
          <a:lstStyle/>
          <a:p>
            <a:fld id="{7F8919EC-A7E8-4ED0-85AF-F41F82F6AC1D}" type="datetimeFigureOut">
              <a:rPr lang="en-US" smtClean="0"/>
              <a:t>8/26/20</a:t>
            </a:fld>
            <a:endParaRPr lang="en-US"/>
          </a:p>
        </p:txBody>
      </p:sp>
      <p:sp>
        <p:nvSpPr>
          <p:cNvPr id="5" name="Footer Placeholder 4">
            <a:extLst>
              <a:ext uri="{FF2B5EF4-FFF2-40B4-BE49-F238E27FC236}">
                <a16:creationId xmlns:a16="http://schemas.microsoft.com/office/drawing/2014/main" id="{216046FA-35D0-4A1B-A872-7E441A017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68007-96F2-445D-A7DD-AF6F96C955E3}"/>
              </a:ext>
            </a:extLst>
          </p:cNvPr>
          <p:cNvSpPr>
            <a:spLocks noGrp="1"/>
          </p:cNvSpPr>
          <p:nvPr>
            <p:ph type="sldNum" sz="quarter" idx="12"/>
          </p:nvPr>
        </p:nvSpPr>
        <p:spPr/>
        <p:txBody>
          <a:bodyPr/>
          <a:lstStyle/>
          <a:p>
            <a:fld id="{380C7D44-CAA9-4DB7-80E2-3B44C6C9D7BF}" type="slidenum">
              <a:rPr lang="en-US" smtClean="0"/>
              <a:t>‹#›</a:t>
            </a:fld>
            <a:endParaRPr lang="en-US"/>
          </a:p>
        </p:txBody>
      </p:sp>
    </p:spTree>
    <p:extLst>
      <p:ext uri="{BB962C8B-B14F-4D97-AF65-F5344CB8AC3E}">
        <p14:creationId xmlns:p14="http://schemas.microsoft.com/office/powerpoint/2010/main" val="332145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49373-8D09-4DD9-B8FC-2C4B58AC58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AA035-9D72-483B-BCA0-53F9FDBF4E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5CF10A-31C4-419C-A97A-2AB027315EE2}"/>
              </a:ext>
            </a:extLst>
          </p:cNvPr>
          <p:cNvSpPr>
            <a:spLocks noGrp="1"/>
          </p:cNvSpPr>
          <p:nvPr>
            <p:ph type="dt" sz="half" idx="10"/>
          </p:nvPr>
        </p:nvSpPr>
        <p:spPr/>
        <p:txBody>
          <a:bodyPr/>
          <a:lstStyle/>
          <a:p>
            <a:fld id="{7F8919EC-A7E8-4ED0-85AF-F41F82F6AC1D}" type="datetimeFigureOut">
              <a:rPr lang="en-US" smtClean="0"/>
              <a:t>8/26/20</a:t>
            </a:fld>
            <a:endParaRPr lang="en-US"/>
          </a:p>
        </p:txBody>
      </p:sp>
      <p:sp>
        <p:nvSpPr>
          <p:cNvPr id="5" name="Footer Placeholder 4">
            <a:extLst>
              <a:ext uri="{FF2B5EF4-FFF2-40B4-BE49-F238E27FC236}">
                <a16:creationId xmlns:a16="http://schemas.microsoft.com/office/drawing/2014/main" id="{AA096EDD-2F2A-4838-92AA-2A43FC0C8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3C4D7-7DF3-4719-B7D6-DFE42E3FD75D}"/>
              </a:ext>
            </a:extLst>
          </p:cNvPr>
          <p:cNvSpPr>
            <a:spLocks noGrp="1"/>
          </p:cNvSpPr>
          <p:nvPr>
            <p:ph type="sldNum" sz="quarter" idx="12"/>
          </p:nvPr>
        </p:nvSpPr>
        <p:spPr/>
        <p:txBody>
          <a:bodyPr/>
          <a:lstStyle/>
          <a:p>
            <a:fld id="{380C7D44-CAA9-4DB7-80E2-3B44C6C9D7BF}" type="slidenum">
              <a:rPr lang="en-US" smtClean="0"/>
              <a:t>‹#›</a:t>
            </a:fld>
            <a:endParaRPr lang="en-US"/>
          </a:p>
        </p:txBody>
      </p:sp>
    </p:spTree>
    <p:extLst>
      <p:ext uri="{BB962C8B-B14F-4D97-AF65-F5344CB8AC3E}">
        <p14:creationId xmlns:p14="http://schemas.microsoft.com/office/powerpoint/2010/main" val="411897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A82F-68C1-4B56-8AE8-2FB844EA95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B467F-A3E2-43FA-B1E4-3EA5EFA24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359D2-A6C6-4CE6-AD8D-5D97DAC1A681}"/>
              </a:ext>
            </a:extLst>
          </p:cNvPr>
          <p:cNvSpPr>
            <a:spLocks noGrp="1"/>
          </p:cNvSpPr>
          <p:nvPr>
            <p:ph type="dt" sz="half" idx="10"/>
          </p:nvPr>
        </p:nvSpPr>
        <p:spPr/>
        <p:txBody>
          <a:bodyPr/>
          <a:lstStyle/>
          <a:p>
            <a:fld id="{7F8919EC-A7E8-4ED0-85AF-F41F82F6AC1D}" type="datetimeFigureOut">
              <a:rPr lang="en-US" smtClean="0"/>
              <a:t>8/26/20</a:t>
            </a:fld>
            <a:endParaRPr lang="en-US"/>
          </a:p>
        </p:txBody>
      </p:sp>
      <p:sp>
        <p:nvSpPr>
          <p:cNvPr id="5" name="Footer Placeholder 4">
            <a:extLst>
              <a:ext uri="{FF2B5EF4-FFF2-40B4-BE49-F238E27FC236}">
                <a16:creationId xmlns:a16="http://schemas.microsoft.com/office/drawing/2014/main" id="{F5719EDF-1604-4AB0-AB9C-4A6A43EC6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77E3B-B289-4C0C-9FD3-F78A0CD23C9D}"/>
              </a:ext>
            </a:extLst>
          </p:cNvPr>
          <p:cNvSpPr>
            <a:spLocks noGrp="1"/>
          </p:cNvSpPr>
          <p:nvPr>
            <p:ph type="sldNum" sz="quarter" idx="12"/>
          </p:nvPr>
        </p:nvSpPr>
        <p:spPr/>
        <p:txBody>
          <a:bodyPr/>
          <a:lstStyle/>
          <a:p>
            <a:fld id="{380C7D44-CAA9-4DB7-80E2-3B44C6C9D7BF}" type="slidenum">
              <a:rPr lang="en-US" smtClean="0"/>
              <a:t>‹#›</a:t>
            </a:fld>
            <a:endParaRPr lang="en-US"/>
          </a:p>
        </p:txBody>
      </p:sp>
    </p:spTree>
    <p:extLst>
      <p:ext uri="{BB962C8B-B14F-4D97-AF65-F5344CB8AC3E}">
        <p14:creationId xmlns:p14="http://schemas.microsoft.com/office/powerpoint/2010/main" val="231073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3240-D545-4EC2-8F36-C04890050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232731-4AD1-4E7C-BED3-FF222FA3F4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B19222-3744-4DED-BF58-AE53590F2A6A}"/>
              </a:ext>
            </a:extLst>
          </p:cNvPr>
          <p:cNvSpPr>
            <a:spLocks noGrp="1"/>
          </p:cNvSpPr>
          <p:nvPr>
            <p:ph type="dt" sz="half" idx="10"/>
          </p:nvPr>
        </p:nvSpPr>
        <p:spPr/>
        <p:txBody>
          <a:bodyPr/>
          <a:lstStyle/>
          <a:p>
            <a:fld id="{7F8919EC-A7E8-4ED0-85AF-F41F82F6AC1D}" type="datetimeFigureOut">
              <a:rPr lang="en-US" smtClean="0"/>
              <a:t>8/26/20</a:t>
            </a:fld>
            <a:endParaRPr lang="en-US"/>
          </a:p>
        </p:txBody>
      </p:sp>
      <p:sp>
        <p:nvSpPr>
          <p:cNvPr id="5" name="Footer Placeholder 4">
            <a:extLst>
              <a:ext uri="{FF2B5EF4-FFF2-40B4-BE49-F238E27FC236}">
                <a16:creationId xmlns:a16="http://schemas.microsoft.com/office/drawing/2014/main" id="{E83301E6-A576-44DB-B73D-73F4A67AB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811C1-AAE5-4D5D-AD18-5E1A8BFFABE2}"/>
              </a:ext>
            </a:extLst>
          </p:cNvPr>
          <p:cNvSpPr>
            <a:spLocks noGrp="1"/>
          </p:cNvSpPr>
          <p:nvPr>
            <p:ph type="sldNum" sz="quarter" idx="12"/>
          </p:nvPr>
        </p:nvSpPr>
        <p:spPr/>
        <p:txBody>
          <a:bodyPr/>
          <a:lstStyle/>
          <a:p>
            <a:fld id="{380C7D44-CAA9-4DB7-80E2-3B44C6C9D7BF}" type="slidenum">
              <a:rPr lang="en-US" smtClean="0"/>
              <a:t>‹#›</a:t>
            </a:fld>
            <a:endParaRPr lang="en-US"/>
          </a:p>
        </p:txBody>
      </p:sp>
    </p:spTree>
    <p:extLst>
      <p:ext uri="{BB962C8B-B14F-4D97-AF65-F5344CB8AC3E}">
        <p14:creationId xmlns:p14="http://schemas.microsoft.com/office/powerpoint/2010/main" val="258267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D5D8-FA1A-47A5-A877-4092827C14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5766CB-11B1-4CD4-828D-26C2408A18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D0408E-8AEB-40CC-AB68-2305671CD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37F35A-588B-4097-9DC3-835D61618890}"/>
              </a:ext>
            </a:extLst>
          </p:cNvPr>
          <p:cNvSpPr>
            <a:spLocks noGrp="1"/>
          </p:cNvSpPr>
          <p:nvPr>
            <p:ph type="dt" sz="half" idx="10"/>
          </p:nvPr>
        </p:nvSpPr>
        <p:spPr/>
        <p:txBody>
          <a:bodyPr/>
          <a:lstStyle/>
          <a:p>
            <a:fld id="{7F8919EC-A7E8-4ED0-85AF-F41F82F6AC1D}" type="datetimeFigureOut">
              <a:rPr lang="en-US" smtClean="0"/>
              <a:t>8/26/20</a:t>
            </a:fld>
            <a:endParaRPr lang="en-US"/>
          </a:p>
        </p:txBody>
      </p:sp>
      <p:sp>
        <p:nvSpPr>
          <p:cNvPr id="6" name="Footer Placeholder 5">
            <a:extLst>
              <a:ext uri="{FF2B5EF4-FFF2-40B4-BE49-F238E27FC236}">
                <a16:creationId xmlns:a16="http://schemas.microsoft.com/office/drawing/2014/main" id="{7FA35061-EC55-4348-A9BE-ABF7B56B9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B183EB-E467-4F91-8F14-51D679E72F68}"/>
              </a:ext>
            </a:extLst>
          </p:cNvPr>
          <p:cNvSpPr>
            <a:spLocks noGrp="1"/>
          </p:cNvSpPr>
          <p:nvPr>
            <p:ph type="sldNum" sz="quarter" idx="12"/>
          </p:nvPr>
        </p:nvSpPr>
        <p:spPr/>
        <p:txBody>
          <a:bodyPr/>
          <a:lstStyle/>
          <a:p>
            <a:fld id="{380C7D44-CAA9-4DB7-80E2-3B44C6C9D7BF}" type="slidenum">
              <a:rPr lang="en-US" smtClean="0"/>
              <a:t>‹#›</a:t>
            </a:fld>
            <a:endParaRPr lang="en-US"/>
          </a:p>
        </p:txBody>
      </p:sp>
    </p:spTree>
    <p:extLst>
      <p:ext uri="{BB962C8B-B14F-4D97-AF65-F5344CB8AC3E}">
        <p14:creationId xmlns:p14="http://schemas.microsoft.com/office/powerpoint/2010/main" val="1090655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0321-2C8F-4923-9128-53E0FAD4CB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218AAF-9035-4A7E-BE3A-BF05E6ABA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4EAB4-B43F-4334-B2C9-40A6CC3265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20E80A-0427-4FA5-AA35-C1D384262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89F60-7B76-4E25-ADAA-D029C385C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382BCB-3105-4EF4-8A99-BE16E5B39B72}"/>
              </a:ext>
            </a:extLst>
          </p:cNvPr>
          <p:cNvSpPr>
            <a:spLocks noGrp="1"/>
          </p:cNvSpPr>
          <p:nvPr>
            <p:ph type="dt" sz="half" idx="10"/>
          </p:nvPr>
        </p:nvSpPr>
        <p:spPr/>
        <p:txBody>
          <a:bodyPr/>
          <a:lstStyle/>
          <a:p>
            <a:fld id="{7F8919EC-A7E8-4ED0-85AF-F41F82F6AC1D}" type="datetimeFigureOut">
              <a:rPr lang="en-US" smtClean="0"/>
              <a:t>8/26/20</a:t>
            </a:fld>
            <a:endParaRPr lang="en-US"/>
          </a:p>
        </p:txBody>
      </p:sp>
      <p:sp>
        <p:nvSpPr>
          <p:cNvPr id="8" name="Footer Placeholder 7">
            <a:extLst>
              <a:ext uri="{FF2B5EF4-FFF2-40B4-BE49-F238E27FC236}">
                <a16:creationId xmlns:a16="http://schemas.microsoft.com/office/drawing/2014/main" id="{7041E6FA-DED2-45C8-A7FD-1314797EAA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4E59C-0B4C-40EF-AA59-5193244B7D6C}"/>
              </a:ext>
            </a:extLst>
          </p:cNvPr>
          <p:cNvSpPr>
            <a:spLocks noGrp="1"/>
          </p:cNvSpPr>
          <p:nvPr>
            <p:ph type="sldNum" sz="quarter" idx="12"/>
          </p:nvPr>
        </p:nvSpPr>
        <p:spPr/>
        <p:txBody>
          <a:bodyPr/>
          <a:lstStyle/>
          <a:p>
            <a:fld id="{380C7D44-CAA9-4DB7-80E2-3B44C6C9D7BF}" type="slidenum">
              <a:rPr lang="en-US" smtClean="0"/>
              <a:t>‹#›</a:t>
            </a:fld>
            <a:endParaRPr lang="en-US"/>
          </a:p>
        </p:txBody>
      </p:sp>
    </p:spTree>
    <p:extLst>
      <p:ext uri="{BB962C8B-B14F-4D97-AF65-F5344CB8AC3E}">
        <p14:creationId xmlns:p14="http://schemas.microsoft.com/office/powerpoint/2010/main" val="169938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CD02-36D7-404F-9674-8FA9E2FD8E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A4E32F-4D83-41B8-96D9-3F8B77ED65C6}"/>
              </a:ext>
            </a:extLst>
          </p:cNvPr>
          <p:cNvSpPr>
            <a:spLocks noGrp="1"/>
          </p:cNvSpPr>
          <p:nvPr>
            <p:ph type="dt" sz="half" idx="10"/>
          </p:nvPr>
        </p:nvSpPr>
        <p:spPr/>
        <p:txBody>
          <a:bodyPr/>
          <a:lstStyle/>
          <a:p>
            <a:fld id="{7F8919EC-A7E8-4ED0-85AF-F41F82F6AC1D}" type="datetimeFigureOut">
              <a:rPr lang="en-US" smtClean="0"/>
              <a:t>8/26/20</a:t>
            </a:fld>
            <a:endParaRPr lang="en-US"/>
          </a:p>
        </p:txBody>
      </p:sp>
      <p:sp>
        <p:nvSpPr>
          <p:cNvPr id="4" name="Footer Placeholder 3">
            <a:extLst>
              <a:ext uri="{FF2B5EF4-FFF2-40B4-BE49-F238E27FC236}">
                <a16:creationId xmlns:a16="http://schemas.microsoft.com/office/drawing/2014/main" id="{84AF2ED1-9444-449F-927C-481DEFF688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988F23-2741-490B-8FAC-CA1A2F0DBB9F}"/>
              </a:ext>
            </a:extLst>
          </p:cNvPr>
          <p:cNvSpPr>
            <a:spLocks noGrp="1"/>
          </p:cNvSpPr>
          <p:nvPr>
            <p:ph type="sldNum" sz="quarter" idx="12"/>
          </p:nvPr>
        </p:nvSpPr>
        <p:spPr/>
        <p:txBody>
          <a:bodyPr/>
          <a:lstStyle/>
          <a:p>
            <a:fld id="{380C7D44-CAA9-4DB7-80E2-3B44C6C9D7BF}" type="slidenum">
              <a:rPr lang="en-US" smtClean="0"/>
              <a:t>‹#›</a:t>
            </a:fld>
            <a:endParaRPr lang="en-US"/>
          </a:p>
        </p:txBody>
      </p:sp>
    </p:spTree>
    <p:extLst>
      <p:ext uri="{BB962C8B-B14F-4D97-AF65-F5344CB8AC3E}">
        <p14:creationId xmlns:p14="http://schemas.microsoft.com/office/powerpoint/2010/main" val="248399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A448A1-7A94-49E8-AFAB-FB028B822E6C}"/>
              </a:ext>
            </a:extLst>
          </p:cNvPr>
          <p:cNvSpPr>
            <a:spLocks noGrp="1"/>
          </p:cNvSpPr>
          <p:nvPr>
            <p:ph type="dt" sz="half" idx="10"/>
          </p:nvPr>
        </p:nvSpPr>
        <p:spPr/>
        <p:txBody>
          <a:bodyPr/>
          <a:lstStyle/>
          <a:p>
            <a:fld id="{7F8919EC-A7E8-4ED0-85AF-F41F82F6AC1D}" type="datetimeFigureOut">
              <a:rPr lang="en-US" smtClean="0"/>
              <a:t>8/26/20</a:t>
            </a:fld>
            <a:endParaRPr lang="en-US"/>
          </a:p>
        </p:txBody>
      </p:sp>
      <p:sp>
        <p:nvSpPr>
          <p:cNvPr id="3" name="Footer Placeholder 2">
            <a:extLst>
              <a:ext uri="{FF2B5EF4-FFF2-40B4-BE49-F238E27FC236}">
                <a16:creationId xmlns:a16="http://schemas.microsoft.com/office/drawing/2014/main" id="{0F4E40DA-4805-449C-BD13-1118812C63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B0EB83-B055-46E4-BBBC-2B944385018F}"/>
              </a:ext>
            </a:extLst>
          </p:cNvPr>
          <p:cNvSpPr>
            <a:spLocks noGrp="1"/>
          </p:cNvSpPr>
          <p:nvPr>
            <p:ph type="sldNum" sz="quarter" idx="12"/>
          </p:nvPr>
        </p:nvSpPr>
        <p:spPr/>
        <p:txBody>
          <a:bodyPr/>
          <a:lstStyle/>
          <a:p>
            <a:fld id="{380C7D44-CAA9-4DB7-80E2-3B44C6C9D7BF}" type="slidenum">
              <a:rPr lang="en-US" smtClean="0"/>
              <a:t>‹#›</a:t>
            </a:fld>
            <a:endParaRPr lang="en-US"/>
          </a:p>
        </p:txBody>
      </p:sp>
    </p:spTree>
    <p:extLst>
      <p:ext uri="{BB962C8B-B14F-4D97-AF65-F5344CB8AC3E}">
        <p14:creationId xmlns:p14="http://schemas.microsoft.com/office/powerpoint/2010/main" val="295785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FD6A-BACB-4581-BF66-5019E8594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F91C18-2E43-4213-A3F6-90E636FFB4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8F92FE-9F9C-45C0-8F09-947EC4AAD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88118-A099-47EE-B0B1-62254DA6744B}"/>
              </a:ext>
            </a:extLst>
          </p:cNvPr>
          <p:cNvSpPr>
            <a:spLocks noGrp="1"/>
          </p:cNvSpPr>
          <p:nvPr>
            <p:ph type="dt" sz="half" idx="10"/>
          </p:nvPr>
        </p:nvSpPr>
        <p:spPr/>
        <p:txBody>
          <a:bodyPr/>
          <a:lstStyle/>
          <a:p>
            <a:fld id="{7F8919EC-A7E8-4ED0-85AF-F41F82F6AC1D}" type="datetimeFigureOut">
              <a:rPr lang="en-US" smtClean="0"/>
              <a:t>8/26/20</a:t>
            </a:fld>
            <a:endParaRPr lang="en-US"/>
          </a:p>
        </p:txBody>
      </p:sp>
      <p:sp>
        <p:nvSpPr>
          <p:cNvPr id="6" name="Footer Placeholder 5">
            <a:extLst>
              <a:ext uri="{FF2B5EF4-FFF2-40B4-BE49-F238E27FC236}">
                <a16:creationId xmlns:a16="http://schemas.microsoft.com/office/drawing/2014/main" id="{FF732F96-C25F-457C-8FE0-234C9061A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D46F6-8C34-4DD8-9DEA-8CD28214DFD9}"/>
              </a:ext>
            </a:extLst>
          </p:cNvPr>
          <p:cNvSpPr>
            <a:spLocks noGrp="1"/>
          </p:cNvSpPr>
          <p:nvPr>
            <p:ph type="sldNum" sz="quarter" idx="12"/>
          </p:nvPr>
        </p:nvSpPr>
        <p:spPr/>
        <p:txBody>
          <a:bodyPr/>
          <a:lstStyle/>
          <a:p>
            <a:fld id="{380C7D44-CAA9-4DB7-80E2-3B44C6C9D7BF}" type="slidenum">
              <a:rPr lang="en-US" smtClean="0"/>
              <a:t>‹#›</a:t>
            </a:fld>
            <a:endParaRPr lang="en-US"/>
          </a:p>
        </p:txBody>
      </p:sp>
    </p:spTree>
    <p:extLst>
      <p:ext uri="{BB962C8B-B14F-4D97-AF65-F5344CB8AC3E}">
        <p14:creationId xmlns:p14="http://schemas.microsoft.com/office/powerpoint/2010/main" val="258895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4016-9D19-4671-AF43-519CFE723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88EB88-A0AE-4598-8019-07E6309C09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64F497-6F8A-455E-ADED-E93ED96A4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7084B-F574-4AAE-B4E6-2CD84262A2DA}"/>
              </a:ext>
            </a:extLst>
          </p:cNvPr>
          <p:cNvSpPr>
            <a:spLocks noGrp="1"/>
          </p:cNvSpPr>
          <p:nvPr>
            <p:ph type="dt" sz="half" idx="10"/>
          </p:nvPr>
        </p:nvSpPr>
        <p:spPr/>
        <p:txBody>
          <a:bodyPr/>
          <a:lstStyle/>
          <a:p>
            <a:fld id="{7F8919EC-A7E8-4ED0-85AF-F41F82F6AC1D}" type="datetimeFigureOut">
              <a:rPr lang="en-US" smtClean="0"/>
              <a:t>8/26/20</a:t>
            </a:fld>
            <a:endParaRPr lang="en-US"/>
          </a:p>
        </p:txBody>
      </p:sp>
      <p:sp>
        <p:nvSpPr>
          <p:cNvPr id="6" name="Footer Placeholder 5">
            <a:extLst>
              <a:ext uri="{FF2B5EF4-FFF2-40B4-BE49-F238E27FC236}">
                <a16:creationId xmlns:a16="http://schemas.microsoft.com/office/drawing/2014/main" id="{61F44F5D-4539-4311-B53A-607D6FBB8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8634F7-F8ED-45DA-89E0-F9933842B6BC}"/>
              </a:ext>
            </a:extLst>
          </p:cNvPr>
          <p:cNvSpPr>
            <a:spLocks noGrp="1"/>
          </p:cNvSpPr>
          <p:nvPr>
            <p:ph type="sldNum" sz="quarter" idx="12"/>
          </p:nvPr>
        </p:nvSpPr>
        <p:spPr/>
        <p:txBody>
          <a:bodyPr/>
          <a:lstStyle/>
          <a:p>
            <a:fld id="{380C7D44-CAA9-4DB7-80E2-3B44C6C9D7BF}" type="slidenum">
              <a:rPr lang="en-US" smtClean="0"/>
              <a:t>‹#›</a:t>
            </a:fld>
            <a:endParaRPr lang="en-US"/>
          </a:p>
        </p:txBody>
      </p:sp>
    </p:spTree>
    <p:extLst>
      <p:ext uri="{BB962C8B-B14F-4D97-AF65-F5344CB8AC3E}">
        <p14:creationId xmlns:p14="http://schemas.microsoft.com/office/powerpoint/2010/main" val="88962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D1153C-6F82-4578-BEEC-0235961E4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2D1BAC-7702-4261-80BC-FBF054B14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C113E-F7EF-4F9A-A3AD-D6CF0C2600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919EC-A7E8-4ED0-85AF-F41F82F6AC1D}" type="datetimeFigureOut">
              <a:rPr lang="en-US" smtClean="0"/>
              <a:t>8/26/20</a:t>
            </a:fld>
            <a:endParaRPr lang="en-US"/>
          </a:p>
        </p:txBody>
      </p:sp>
      <p:sp>
        <p:nvSpPr>
          <p:cNvPr id="5" name="Footer Placeholder 4">
            <a:extLst>
              <a:ext uri="{FF2B5EF4-FFF2-40B4-BE49-F238E27FC236}">
                <a16:creationId xmlns:a16="http://schemas.microsoft.com/office/drawing/2014/main" id="{18FB209F-B779-4E4C-A62D-151498C9B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0B2F2F-65BB-4AAA-9F17-54B008058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C7D44-CAA9-4DB7-80E2-3B44C6C9D7BF}" type="slidenum">
              <a:rPr lang="en-US" smtClean="0"/>
              <a:t>‹#›</a:t>
            </a:fld>
            <a:endParaRPr lang="en-US"/>
          </a:p>
        </p:txBody>
      </p:sp>
    </p:spTree>
    <p:extLst>
      <p:ext uri="{BB962C8B-B14F-4D97-AF65-F5344CB8AC3E}">
        <p14:creationId xmlns:p14="http://schemas.microsoft.com/office/powerpoint/2010/main" val="244802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0CAC48-BD26-4F99-8055-72A6CCE0359C}"/>
              </a:ext>
            </a:extLst>
          </p:cNvPr>
          <p:cNvSpPr txBox="1"/>
          <p:nvPr/>
        </p:nvSpPr>
        <p:spPr>
          <a:xfrm>
            <a:off x="216567" y="545432"/>
            <a:ext cx="11863137" cy="5632311"/>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Below are the pertinent types of errors and fixes from the video to focus on:</a:t>
            </a:r>
          </a:p>
          <a:p>
            <a:pPr algn="l"/>
            <a:r>
              <a:rPr lang="en-US" b="1" i="0" dirty="0">
                <a:solidFill>
                  <a:srgbClr val="000000"/>
                </a:solidFill>
                <a:effectLst/>
                <a:latin typeface="Verdana" panose="020B0604030504040204" pitchFamily="34" charset="0"/>
              </a:rPr>
              <a:t>Syntax errors</a:t>
            </a:r>
            <a:r>
              <a:rPr lang="en-US" b="0" i="0" dirty="0">
                <a:solidFill>
                  <a:srgbClr val="000000"/>
                </a:solidFill>
                <a:effectLst/>
                <a:latin typeface="Verdana" panose="020B0604030504040204" pitchFamily="34" charset="0"/>
              </a:rPr>
              <a:t> - the code you wrote is not a valid and normally python gives you an error message giving some indication of what the problem was.</a:t>
            </a:r>
          </a:p>
          <a:p>
            <a:pPr algn="l"/>
            <a:r>
              <a:rPr lang="en-US" b="1" i="0" dirty="0">
                <a:solidFill>
                  <a:srgbClr val="000000"/>
                </a:solidFill>
                <a:effectLst/>
                <a:latin typeface="Verdana" panose="020B0604030504040204" pitchFamily="34" charset="0"/>
              </a:rPr>
              <a:t>Logical error</a:t>
            </a:r>
            <a:r>
              <a:rPr lang="en-US" b="0" i="0" dirty="0">
                <a:solidFill>
                  <a:srgbClr val="000000"/>
                </a:solidFill>
                <a:effectLst/>
                <a:latin typeface="Verdana" panose="020B0604030504040204" pitchFamily="34" charset="0"/>
              </a:rPr>
              <a:t> - program runs but does not do the right thing</a:t>
            </a:r>
          </a:p>
          <a:p>
            <a:pPr algn="l"/>
            <a:r>
              <a:rPr lang="en-US" b="0" i="0" dirty="0">
                <a:solidFill>
                  <a:srgbClr val="000000"/>
                </a:solidFill>
                <a:effectLst/>
                <a:latin typeface="Verdana" panose="020B0604030504040204" pitchFamily="34" charset="0"/>
              </a:rPr>
              <a:t>How to fix errors: </a:t>
            </a:r>
          </a:p>
          <a:p>
            <a:pPr algn="l"/>
            <a:r>
              <a:rPr lang="en-US" b="0" i="0" dirty="0">
                <a:solidFill>
                  <a:srgbClr val="000000"/>
                </a:solidFill>
                <a:effectLst/>
                <a:latin typeface="Verdana" panose="020B0604030504040204" pitchFamily="34" charset="0"/>
              </a:rPr>
              <a:t>1. Look for Mismatched () or [] or "" or ,</a:t>
            </a:r>
          </a:p>
          <a:p>
            <a:pPr algn="l"/>
            <a:r>
              <a:rPr lang="en-US" b="0" i="0" dirty="0">
                <a:solidFill>
                  <a:srgbClr val="000000"/>
                </a:solidFill>
                <a:effectLst/>
                <a:latin typeface="Verdana" panose="020B0604030504040204" pitchFamily="34" charset="0"/>
              </a:rPr>
              <a:t>2. Catch any mis-capitalization or mis-spelling</a:t>
            </a:r>
          </a:p>
          <a:p>
            <a:pPr algn="l"/>
            <a:r>
              <a:rPr lang="en-US" b="0" i="0" dirty="0">
                <a:solidFill>
                  <a:srgbClr val="000000"/>
                </a:solidFill>
                <a:effectLst/>
                <a:latin typeface="Verdana" panose="020B0604030504040204" pitchFamily="34" charset="0"/>
              </a:rPr>
              <a:t>3. Fix data type problems - mixing up strings and numbers, for example.</a:t>
            </a:r>
          </a:p>
          <a:p>
            <a:pPr algn="l"/>
            <a:r>
              <a:rPr lang="en-US" b="0" i="0" dirty="0">
                <a:solidFill>
                  <a:srgbClr val="000000"/>
                </a:solidFill>
                <a:effectLst/>
                <a:latin typeface="Verdana" panose="020B0604030504040204" pitchFamily="34" charset="0"/>
              </a:rPr>
              <a:t>4. Print each individual step </a:t>
            </a:r>
            <a:r>
              <a:rPr lang="en-US" b="0" i="0" dirty="0">
                <a:solidFill>
                  <a:srgbClr val="000000"/>
                </a:solidFill>
                <a:effectLst/>
                <a:latin typeface="LatoWeb"/>
              </a:rPr>
              <a:t>- One debugging method is to start printing things (values of variables) in your program starting at the beginning, run the program, make sure it is printing the values you expect, at some point you see a value you don't expect, and that tells you where to look in your code. </a:t>
            </a:r>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5. Read the error message! Normally you are given a line number where python got "confused" - sometimes that is where the problem is, but you may need to look just before that line (or just after). </a:t>
            </a:r>
          </a:p>
          <a:p>
            <a:pPr algn="l"/>
            <a:r>
              <a:rPr lang="en-US" b="0" i="0" dirty="0">
                <a:solidFill>
                  <a:srgbClr val="000000"/>
                </a:solidFill>
                <a:effectLst/>
                <a:latin typeface="Verdana" panose="020B0604030504040204" pitchFamily="34" charset="0"/>
              </a:rPr>
              <a:t>6. Search for the problem on the internet and look for someone who solved it. Stack Overflow is an amazing resource for finding answers and solving problems. Also </a:t>
            </a:r>
            <a:r>
              <a:rPr lang="en-US" b="0" i="0" dirty="0" err="1">
                <a:solidFill>
                  <a:srgbClr val="000000"/>
                </a:solidFill>
                <a:effectLst/>
                <a:latin typeface="Verdana" panose="020B0604030504040204" pitchFamily="34" charset="0"/>
              </a:rPr>
              <a:t>DataCamp</a:t>
            </a:r>
            <a:r>
              <a:rPr lang="en-US" b="0" i="0" dirty="0">
                <a:solidFill>
                  <a:srgbClr val="000000"/>
                </a:solidFill>
                <a:effectLst/>
                <a:latin typeface="Verdana" panose="020B0604030504040204" pitchFamily="34" charset="0"/>
              </a:rPr>
              <a:t> and other walkthrough sites usually can get you through all the simple problems and tasks. </a:t>
            </a:r>
          </a:p>
          <a:p>
            <a:pPr algn="l"/>
            <a:r>
              <a:rPr lang="en-US" b="0" i="0" dirty="0">
                <a:solidFill>
                  <a:srgbClr val="000000"/>
                </a:solidFill>
                <a:effectLst/>
                <a:latin typeface="Verdana" panose="020B0604030504040204" pitchFamily="34" charset="0"/>
              </a:rPr>
              <a:t>7. Never spend more than 1 solid hour on a problem. If you can't find the problem in the above steps or find a fix online within that time, it is best to contact someone who can help. Usually another set of eyes with more experience can catch it very quickly. </a:t>
            </a:r>
          </a:p>
        </p:txBody>
      </p:sp>
    </p:spTree>
    <p:extLst>
      <p:ext uri="{BB962C8B-B14F-4D97-AF65-F5344CB8AC3E}">
        <p14:creationId xmlns:p14="http://schemas.microsoft.com/office/powerpoint/2010/main" val="1460168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LatoWeb</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Cistola</dc:creator>
  <cp:lastModifiedBy>Drew Cistola</cp:lastModifiedBy>
  <cp:revision>1</cp:revision>
  <dcterms:created xsi:type="dcterms:W3CDTF">2020-08-26T13:44:03Z</dcterms:created>
  <dcterms:modified xsi:type="dcterms:W3CDTF">2020-08-26T13:44:33Z</dcterms:modified>
</cp:coreProperties>
</file>