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Lst>
  <p:notesMasterIdLst>
    <p:notesMasterId r:id="rId27"/>
  </p:notesMasterIdLst>
  <p:handoutMasterIdLst>
    <p:handoutMasterId r:id="rId28"/>
  </p:handoutMasterIdLst>
  <p:sldIdLst>
    <p:sldId id="323" r:id="rId6"/>
    <p:sldId id="324" r:id="rId7"/>
    <p:sldId id="325" r:id="rId8"/>
    <p:sldId id="308" r:id="rId9"/>
    <p:sldId id="309" r:id="rId10"/>
    <p:sldId id="310" r:id="rId11"/>
    <p:sldId id="311" r:id="rId12"/>
    <p:sldId id="312" r:id="rId13"/>
    <p:sldId id="326" r:id="rId14"/>
    <p:sldId id="314" r:id="rId15"/>
    <p:sldId id="315" r:id="rId16"/>
    <p:sldId id="316" r:id="rId17"/>
    <p:sldId id="317" r:id="rId18"/>
    <p:sldId id="318" r:id="rId19"/>
    <p:sldId id="319" r:id="rId20"/>
    <p:sldId id="320" r:id="rId21"/>
    <p:sldId id="321" r:id="rId22"/>
    <p:sldId id="327" r:id="rId23"/>
    <p:sldId id="328" r:id="rId24"/>
    <p:sldId id="329" r:id="rId25"/>
    <p:sldId id="330"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5E2187-C8F2-0042-9501-896D0F4B4F8B}">
          <p14:sldIdLst>
            <p14:sldId id="323"/>
            <p14:sldId id="324"/>
            <p14:sldId id="325"/>
          </p14:sldIdLst>
        </p14:section>
        <p14:section name="what-why-typescript" id="{CA220BEE-420C-EA4B-83A1-8B4556F747F3}">
          <p14:sldIdLst>
            <p14:sldId id="308"/>
            <p14:sldId id="309"/>
            <p14:sldId id="310"/>
            <p14:sldId id="311"/>
            <p14:sldId id="312"/>
            <p14:sldId id="326"/>
          </p14:sldIdLst>
        </p14:section>
        <p14:section name="how-typescript" id="{9194072D-C8A0-5A45-9823-1B27901C10BD}">
          <p14:sldIdLst>
            <p14:sldId id="314"/>
            <p14:sldId id="315"/>
            <p14:sldId id="316"/>
          </p14:sldIdLst>
        </p14:section>
        <p14:section name="o365-ent-svcs" id="{0810FA8F-B9B8-5F40-9BD7-4BBCC3D59906}">
          <p14:sldIdLst>
            <p14:sldId id="317"/>
            <p14:sldId id="318"/>
            <p14:sldId id="319"/>
            <p14:sldId id="320"/>
            <p14:sldId id="321"/>
          </p14:sldIdLst>
        </p14:section>
        <p14:section name="outro" id="{C4DB8A5F-AB90-7F45-8D1B-AF958FD31052}">
          <p14:sldIdLst>
            <p14:sldId id="327"/>
            <p14:sldId id="328"/>
            <p14:sldId id="329"/>
            <p14:sldId id="33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176B"/>
    <a:srgbClr val="E3008C"/>
    <a:srgbClr val="FFB900"/>
    <a:srgbClr val="107C10"/>
    <a:srgbClr val="FFFFFF"/>
    <a:srgbClr val="232832"/>
    <a:srgbClr val="525252"/>
    <a:srgbClr val="00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1" autoAdjust="0"/>
    <p:restoredTop sz="96356" autoAdjust="0"/>
  </p:normalViewPr>
  <p:slideViewPr>
    <p:cSldViewPr>
      <p:cViewPr varScale="1">
        <p:scale>
          <a:sx n="122" d="100"/>
          <a:sy n="122" d="100"/>
        </p:scale>
        <p:origin x="848" y="200"/>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DC01C-3548-B040-B55E-C2AE516F9145}" type="doc">
      <dgm:prSet loTypeId="urn:microsoft.com/office/officeart/2005/8/layout/default" loCatId="cycle" qsTypeId="urn:microsoft.com/office/officeart/2005/8/quickstyle/simple4" qsCatId="simple" csTypeId="urn:microsoft.com/office/officeart/2005/8/colors/accent0_3" csCatId="mainScheme" phldr="1"/>
      <dgm:spPr/>
      <dgm:t>
        <a:bodyPr/>
        <a:lstStyle/>
        <a:p>
          <a:endParaRPr lang="en-US"/>
        </a:p>
      </dgm:t>
    </dgm:pt>
    <dgm:pt modelId="{A7532197-47EF-F14C-8D73-D442AA26CDBE}">
      <dgm:prSet/>
      <dgm:spPr/>
      <dgm:t>
        <a:bodyPr/>
        <a:lstStyle/>
        <a:p>
          <a:pPr rtl="0"/>
          <a:r>
            <a:rPr lang="en-US" dirty="0" smtClean="0"/>
            <a:t>Strongly Typed</a:t>
          </a:r>
          <a:endParaRPr lang="en-US" dirty="0"/>
        </a:p>
      </dgm:t>
    </dgm:pt>
    <dgm:pt modelId="{267398E5-590E-4942-A19A-14350CECDAB0}" type="parTrans" cxnId="{FDA84C67-1D1C-6B42-AC11-DA348E4F1CFC}">
      <dgm:prSet/>
      <dgm:spPr/>
      <dgm:t>
        <a:bodyPr/>
        <a:lstStyle/>
        <a:p>
          <a:endParaRPr lang="en-US"/>
        </a:p>
      </dgm:t>
    </dgm:pt>
    <dgm:pt modelId="{1EDED88A-C62C-A341-A173-CBC60A3FB9F1}" type="sibTrans" cxnId="{FDA84C67-1D1C-6B42-AC11-DA348E4F1CFC}">
      <dgm:prSet/>
      <dgm:spPr/>
      <dgm:t>
        <a:bodyPr/>
        <a:lstStyle/>
        <a:p>
          <a:endParaRPr lang="en-US"/>
        </a:p>
      </dgm:t>
    </dgm:pt>
    <dgm:pt modelId="{394807E7-07E8-C74D-AC2B-94A702067D73}">
      <dgm:prSet/>
      <dgm:spPr/>
      <dgm:t>
        <a:bodyPr/>
        <a:lstStyle/>
        <a:p>
          <a:pPr rtl="0"/>
          <a:r>
            <a:rPr lang="en-US" dirty="0" smtClean="0"/>
            <a:t>Classes</a:t>
          </a:r>
          <a:endParaRPr lang="en-US" dirty="0"/>
        </a:p>
      </dgm:t>
    </dgm:pt>
    <dgm:pt modelId="{074A2BC5-60AE-C646-A554-EA14F9A451C7}" type="parTrans" cxnId="{402D1AE4-E0AC-EA4F-BB5F-E906326DA072}">
      <dgm:prSet/>
      <dgm:spPr/>
      <dgm:t>
        <a:bodyPr/>
        <a:lstStyle/>
        <a:p>
          <a:endParaRPr lang="en-US"/>
        </a:p>
      </dgm:t>
    </dgm:pt>
    <dgm:pt modelId="{057120C8-36B3-F04A-9511-B00862B62686}" type="sibTrans" cxnId="{402D1AE4-E0AC-EA4F-BB5F-E906326DA072}">
      <dgm:prSet/>
      <dgm:spPr/>
      <dgm:t>
        <a:bodyPr/>
        <a:lstStyle/>
        <a:p>
          <a:endParaRPr lang="en-US"/>
        </a:p>
      </dgm:t>
    </dgm:pt>
    <dgm:pt modelId="{E26BD87D-63AB-E44C-ABC0-7B183DFA722F}">
      <dgm:prSet/>
      <dgm:spPr/>
      <dgm:t>
        <a:bodyPr/>
        <a:lstStyle/>
        <a:p>
          <a:pPr rtl="0"/>
          <a:r>
            <a:rPr lang="en-US" smtClean="0"/>
            <a:t>Interfaces</a:t>
          </a:r>
          <a:endParaRPr lang="en-US"/>
        </a:p>
      </dgm:t>
    </dgm:pt>
    <dgm:pt modelId="{96240297-A872-3F45-9245-40E80CCD3023}" type="parTrans" cxnId="{51F89286-AF55-F34F-B743-F2C403B87015}">
      <dgm:prSet/>
      <dgm:spPr/>
      <dgm:t>
        <a:bodyPr/>
        <a:lstStyle/>
        <a:p>
          <a:endParaRPr lang="en-US"/>
        </a:p>
      </dgm:t>
    </dgm:pt>
    <dgm:pt modelId="{B8E5B5F7-C353-574A-AED6-18F5DBCEFA3B}" type="sibTrans" cxnId="{51F89286-AF55-F34F-B743-F2C403B87015}">
      <dgm:prSet/>
      <dgm:spPr/>
      <dgm:t>
        <a:bodyPr/>
        <a:lstStyle/>
        <a:p>
          <a:endParaRPr lang="en-US"/>
        </a:p>
      </dgm:t>
    </dgm:pt>
    <dgm:pt modelId="{E4621A39-35E5-8E4F-AFBA-FCB92A0A1FFA}">
      <dgm:prSet/>
      <dgm:spPr/>
      <dgm:t>
        <a:bodyPr/>
        <a:lstStyle/>
        <a:p>
          <a:pPr rtl="0"/>
          <a:r>
            <a:rPr lang="en-US" smtClean="0"/>
            <a:t>Generics</a:t>
          </a:r>
          <a:endParaRPr lang="en-US"/>
        </a:p>
      </dgm:t>
    </dgm:pt>
    <dgm:pt modelId="{58A025CF-890E-FB4C-9E84-3D03159C14A7}" type="parTrans" cxnId="{721F70D0-A6AA-8D40-BFB4-1A1A1E647DFF}">
      <dgm:prSet/>
      <dgm:spPr/>
      <dgm:t>
        <a:bodyPr/>
        <a:lstStyle/>
        <a:p>
          <a:endParaRPr lang="en-US"/>
        </a:p>
      </dgm:t>
    </dgm:pt>
    <dgm:pt modelId="{7A848BBE-97BA-D84B-B852-B931D5498A71}" type="sibTrans" cxnId="{721F70D0-A6AA-8D40-BFB4-1A1A1E647DFF}">
      <dgm:prSet/>
      <dgm:spPr/>
      <dgm:t>
        <a:bodyPr/>
        <a:lstStyle/>
        <a:p>
          <a:endParaRPr lang="en-US"/>
        </a:p>
      </dgm:t>
    </dgm:pt>
    <dgm:pt modelId="{DF9C30F5-33B8-4840-99C0-5638245AA1ED}">
      <dgm:prSet/>
      <dgm:spPr/>
      <dgm:t>
        <a:bodyPr/>
        <a:lstStyle/>
        <a:p>
          <a:pPr rtl="0"/>
          <a:r>
            <a:rPr lang="en-US" smtClean="0"/>
            <a:t>Modules</a:t>
          </a:r>
          <a:endParaRPr lang="en-US"/>
        </a:p>
      </dgm:t>
    </dgm:pt>
    <dgm:pt modelId="{2857442F-8DDF-F54F-94E1-92B98269503D}" type="parTrans" cxnId="{2069D8C5-7476-B740-A174-A2E25D70A401}">
      <dgm:prSet/>
      <dgm:spPr/>
      <dgm:t>
        <a:bodyPr/>
        <a:lstStyle/>
        <a:p>
          <a:endParaRPr lang="en-US"/>
        </a:p>
      </dgm:t>
    </dgm:pt>
    <dgm:pt modelId="{BCFD4585-43D3-624A-8830-2173DC604A4C}" type="sibTrans" cxnId="{2069D8C5-7476-B740-A174-A2E25D70A401}">
      <dgm:prSet/>
      <dgm:spPr/>
      <dgm:t>
        <a:bodyPr/>
        <a:lstStyle/>
        <a:p>
          <a:endParaRPr lang="en-US"/>
        </a:p>
      </dgm:t>
    </dgm:pt>
    <dgm:pt modelId="{9074E874-2294-D44B-A24E-73A9DAB04105}">
      <dgm:prSet/>
      <dgm:spPr/>
      <dgm:t>
        <a:bodyPr/>
        <a:lstStyle/>
        <a:p>
          <a:pPr rtl="0"/>
          <a:r>
            <a:rPr lang="en-US" smtClean="0"/>
            <a:t>Type Definitions</a:t>
          </a:r>
          <a:endParaRPr lang="en-US"/>
        </a:p>
      </dgm:t>
    </dgm:pt>
    <dgm:pt modelId="{0213F0C3-D203-5940-AFD1-B45BB6C050F6}" type="parTrans" cxnId="{44FF695D-9E2C-A748-8181-975B75C508BD}">
      <dgm:prSet/>
      <dgm:spPr/>
      <dgm:t>
        <a:bodyPr/>
        <a:lstStyle/>
        <a:p>
          <a:endParaRPr lang="en-US"/>
        </a:p>
      </dgm:t>
    </dgm:pt>
    <dgm:pt modelId="{68C29362-21E8-F342-8872-3F9799AC0B1E}" type="sibTrans" cxnId="{44FF695D-9E2C-A748-8181-975B75C508BD}">
      <dgm:prSet/>
      <dgm:spPr/>
      <dgm:t>
        <a:bodyPr/>
        <a:lstStyle/>
        <a:p>
          <a:endParaRPr lang="en-US"/>
        </a:p>
      </dgm:t>
    </dgm:pt>
    <dgm:pt modelId="{036337F7-5C77-C643-9DBF-24FBA8AA662B}">
      <dgm:prSet/>
      <dgm:spPr/>
      <dgm:t>
        <a:bodyPr/>
        <a:lstStyle/>
        <a:p>
          <a:pPr rtl="0"/>
          <a:r>
            <a:rPr lang="en-US" smtClean="0"/>
            <a:t>Compiles to JavaScript</a:t>
          </a:r>
          <a:endParaRPr lang="en-US"/>
        </a:p>
      </dgm:t>
    </dgm:pt>
    <dgm:pt modelId="{5BC86924-373F-CB4B-B7B2-1B235C9BBDCB}" type="parTrans" cxnId="{40811506-F809-624D-B9D5-7CF75FCD96AC}">
      <dgm:prSet/>
      <dgm:spPr/>
      <dgm:t>
        <a:bodyPr/>
        <a:lstStyle/>
        <a:p>
          <a:endParaRPr lang="en-US"/>
        </a:p>
      </dgm:t>
    </dgm:pt>
    <dgm:pt modelId="{DDE034F4-B3BF-4641-9FDE-45A57FA4D039}" type="sibTrans" cxnId="{40811506-F809-624D-B9D5-7CF75FCD96AC}">
      <dgm:prSet/>
      <dgm:spPr/>
      <dgm:t>
        <a:bodyPr/>
        <a:lstStyle/>
        <a:p>
          <a:endParaRPr lang="en-US"/>
        </a:p>
      </dgm:t>
    </dgm:pt>
    <dgm:pt modelId="{4900546B-1C04-264B-9A1A-5DD329816311}">
      <dgm:prSet/>
      <dgm:spPr/>
      <dgm:t>
        <a:bodyPr/>
        <a:lstStyle/>
        <a:p>
          <a:pPr rtl="0"/>
          <a:r>
            <a:rPr lang="en-US" dirty="0" err="1" smtClean="0"/>
            <a:t>EcmaScript</a:t>
          </a:r>
          <a:r>
            <a:rPr lang="en-US" dirty="0" smtClean="0"/>
            <a:t> 6 Features</a:t>
          </a:r>
          <a:endParaRPr lang="en-US" dirty="0"/>
        </a:p>
      </dgm:t>
    </dgm:pt>
    <dgm:pt modelId="{A3047084-386A-5445-AD57-A4DAA9734FF8}" type="parTrans" cxnId="{BB649763-DAB8-DF47-8C79-83B5F8B85AAC}">
      <dgm:prSet/>
      <dgm:spPr/>
      <dgm:t>
        <a:bodyPr/>
        <a:lstStyle/>
        <a:p>
          <a:endParaRPr lang="en-US"/>
        </a:p>
      </dgm:t>
    </dgm:pt>
    <dgm:pt modelId="{4711F416-6835-E644-B843-3A83FDAAEE31}" type="sibTrans" cxnId="{BB649763-DAB8-DF47-8C79-83B5F8B85AAC}">
      <dgm:prSet/>
      <dgm:spPr/>
      <dgm:t>
        <a:bodyPr/>
        <a:lstStyle/>
        <a:p>
          <a:endParaRPr lang="en-US"/>
        </a:p>
      </dgm:t>
    </dgm:pt>
    <dgm:pt modelId="{E37926BD-E775-F64B-8C9F-724552EA6928}" type="pres">
      <dgm:prSet presAssocID="{9DADC01C-3548-B040-B55E-C2AE516F9145}" presName="diagram" presStyleCnt="0">
        <dgm:presLayoutVars>
          <dgm:dir/>
          <dgm:resizeHandles val="exact"/>
        </dgm:presLayoutVars>
      </dgm:prSet>
      <dgm:spPr/>
      <dgm:t>
        <a:bodyPr/>
        <a:lstStyle/>
        <a:p>
          <a:endParaRPr lang="en-US"/>
        </a:p>
      </dgm:t>
    </dgm:pt>
    <dgm:pt modelId="{A9C92846-847E-B842-8323-A03762ACCC49}" type="pres">
      <dgm:prSet presAssocID="{A7532197-47EF-F14C-8D73-D442AA26CDBE}" presName="node" presStyleLbl="node1" presStyleIdx="0" presStyleCnt="8">
        <dgm:presLayoutVars>
          <dgm:bulletEnabled val="1"/>
        </dgm:presLayoutVars>
      </dgm:prSet>
      <dgm:spPr/>
      <dgm:t>
        <a:bodyPr/>
        <a:lstStyle/>
        <a:p>
          <a:endParaRPr lang="en-US"/>
        </a:p>
      </dgm:t>
    </dgm:pt>
    <dgm:pt modelId="{2BE5C472-E3A9-7D45-8AE2-1EC3FE4A1F7C}" type="pres">
      <dgm:prSet presAssocID="{1EDED88A-C62C-A341-A173-CBC60A3FB9F1}" presName="sibTrans" presStyleCnt="0"/>
      <dgm:spPr/>
      <dgm:t>
        <a:bodyPr/>
        <a:lstStyle/>
        <a:p>
          <a:endParaRPr lang="en-US"/>
        </a:p>
      </dgm:t>
    </dgm:pt>
    <dgm:pt modelId="{3DC5C840-4510-D94B-92FD-F8C4C1643E92}" type="pres">
      <dgm:prSet presAssocID="{394807E7-07E8-C74D-AC2B-94A702067D73}" presName="node" presStyleLbl="node1" presStyleIdx="1" presStyleCnt="8">
        <dgm:presLayoutVars>
          <dgm:bulletEnabled val="1"/>
        </dgm:presLayoutVars>
      </dgm:prSet>
      <dgm:spPr/>
      <dgm:t>
        <a:bodyPr/>
        <a:lstStyle/>
        <a:p>
          <a:endParaRPr lang="en-US"/>
        </a:p>
      </dgm:t>
    </dgm:pt>
    <dgm:pt modelId="{6452A906-45D4-F144-A792-AD9B54E45A15}" type="pres">
      <dgm:prSet presAssocID="{057120C8-36B3-F04A-9511-B00862B62686}" presName="sibTrans" presStyleCnt="0"/>
      <dgm:spPr/>
      <dgm:t>
        <a:bodyPr/>
        <a:lstStyle/>
        <a:p>
          <a:endParaRPr lang="en-US"/>
        </a:p>
      </dgm:t>
    </dgm:pt>
    <dgm:pt modelId="{8565C292-413B-954E-9858-E479A2A87EBA}" type="pres">
      <dgm:prSet presAssocID="{E26BD87D-63AB-E44C-ABC0-7B183DFA722F}" presName="node" presStyleLbl="node1" presStyleIdx="2" presStyleCnt="8">
        <dgm:presLayoutVars>
          <dgm:bulletEnabled val="1"/>
        </dgm:presLayoutVars>
      </dgm:prSet>
      <dgm:spPr/>
      <dgm:t>
        <a:bodyPr/>
        <a:lstStyle/>
        <a:p>
          <a:endParaRPr lang="en-US"/>
        </a:p>
      </dgm:t>
    </dgm:pt>
    <dgm:pt modelId="{E3A3B358-337B-5D4A-B822-53101E38CFE8}" type="pres">
      <dgm:prSet presAssocID="{B8E5B5F7-C353-574A-AED6-18F5DBCEFA3B}" presName="sibTrans" presStyleCnt="0"/>
      <dgm:spPr/>
      <dgm:t>
        <a:bodyPr/>
        <a:lstStyle/>
        <a:p>
          <a:endParaRPr lang="en-US"/>
        </a:p>
      </dgm:t>
    </dgm:pt>
    <dgm:pt modelId="{9AFC5DB0-F3A0-D648-B25B-4D17073BD8A7}" type="pres">
      <dgm:prSet presAssocID="{E4621A39-35E5-8E4F-AFBA-FCB92A0A1FFA}" presName="node" presStyleLbl="node1" presStyleIdx="3" presStyleCnt="8">
        <dgm:presLayoutVars>
          <dgm:bulletEnabled val="1"/>
        </dgm:presLayoutVars>
      </dgm:prSet>
      <dgm:spPr/>
      <dgm:t>
        <a:bodyPr/>
        <a:lstStyle/>
        <a:p>
          <a:endParaRPr lang="en-US"/>
        </a:p>
      </dgm:t>
    </dgm:pt>
    <dgm:pt modelId="{1B105791-8110-5741-A3E8-5B1EE141E324}" type="pres">
      <dgm:prSet presAssocID="{7A848BBE-97BA-D84B-B852-B931D5498A71}" presName="sibTrans" presStyleCnt="0"/>
      <dgm:spPr/>
      <dgm:t>
        <a:bodyPr/>
        <a:lstStyle/>
        <a:p>
          <a:endParaRPr lang="en-US"/>
        </a:p>
      </dgm:t>
    </dgm:pt>
    <dgm:pt modelId="{07DD5F54-08AF-C84B-A041-B904D95C4612}" type="pres">
      <dgm:prSet presAssocID="{DF9C30F5-33B8-4840-99C0-5638245AA1ED}" presName="node" presStyleLbl="node1" presStyleIdx="4" presStyleCnt="8">
        <dgm:presLayoutVars>
          <dgm:bulletEnabled val="1"/>
        </dgm:presLayoutVars>
      </dgm:prSet>
      <dgm:spPr/>
      <dgm:t>
        <a:bodyPr/>
        <a:lstStyle/>
        <a:p>
          <a:endParaRPr lang="en-US"/>
        </a:p>
      </dgm:t>
    </dgm:pt>
    <dgm:pt modelId="{7F0BA180-2A9B-E44B-89B2-C0354FA774BD}" type="pres">
      <dgm:prSet presAssocID="{BCFD4585-43D3-624A-8830-2173DC604A4C}" presName="sibTrans" presStyleCnt="0"/>
      <dgm:spPr/>
      <dgm:t>
        <a:bodyPr/>
        <a:lstStyle/>
        <a:p>
          <a:endParaRPr lang="en-US"/>
        </a:p>
      </dgm:t>
    </dgm:pt>
    <dgm:pt modelId="{48E95D32-05AE-CB49-AEB8-2DFFC0563E02}" type="pres">
      <dgm:prSet presAssocID="{9074E874-2294-D44B-A24E-73A9DAB04105}" presName="node" presStyleLbl="node1" presStyleIdx="5" presStyleCnt="8">
        <dgm:presLayoutVars>
          <dgm:bulletEnabled val="1"/>
        </dgm:presLayoutVars>
      </dgm:prSet>
      <dgm:spPr/>
      <dgm:t>
        <a:bodyPr/>
        <a:lstStyle/>
        <a:p>
          <a:endParaRPr lang="en-US"/>
        </a:p>
      </dgm:t>
    </dgm:pt>
    <dgm:pt modelId="{F9C48505-B2A0-044D-803A-EEBFF7CCBDCC}" type="pres">
      <dgm:prSet presAssocID="{68C29362-21E8-F342-8872-3F9799AC0B1E}" presName="sibTrans" presStyleCnt="0"/>
      <dgm:spPr/>
      <dgm:t>
        <a:bodyPr/>
        <a:lstStyle/>
        <a:p>
          <a:endParaRPr lang="en-US"/>
        </a:p>
      </dgm:t>
    </dgm:pt>
    <dgm:pt modelId="{C067061D-20D9-A243-9FF2-D8D8B62EE674}" type="pres">
      <dgm:prSet presAssocID="{036337F7-5C77-C643-9DBF-24FBA8AA662B}" presName="node" presStyleLbl="node1" presStyleIdx="6" presStyleCnt="8">
        <dgm:presLayoutVars>
          <dgm:bulletEnabled val="1"/>
        </dgm:presLayoutVars>
      </dgm:prSet>
      <dgm:spPr/>
      <dgm:t>
        <a:bodyPr/>
        <a:lstStyle/>
        <a:p>
          <a:endParaRPr lang="en-US"/>
        </a:p>
      </dgm:t>
    </dgm:pt>
    <dgm:pt modelId="{87F6A29E-BFF3-4843-BDF5-42944250A010}" type="pres">
      <dgm:prSet presAssocID="{DDE034F4-B3BF-4641-9FDE-45A57FA4D039}" presName="sibTrans" presStyleCnt="0"/>
      <dgm:spPr/>
      <dgm:t>
        <a:bodyPr/>
        <a:lstStyle/>
        <a:p>
          <a:endParaRPr lang="en-US"/>
        </a:p>
      </dgm:t>
    </dgm:pt>
    <dgm:pt modelId="{C15C386A-566E-EB41-9914-E326D51A23E8}" type="pres">
      <dgm:prSet presAssocID="{4900546B-1C04-264B-9A1A-5DD329816311}" presName="node" presStyleLbl="node1" presStyleIdx="7" presStyleCnt="8" custScaleX="124609">
        <dgm:presLayoutVars>
          <dgm:bulletEnabled val="1"/>
        </dgm:presLayoutVars>
      </dgm:prSet>
      <dgm:spPr/>
      <dgm:t>
        <a:bodyPr/>
        <a:lstStyle/>
        <a:p>
          <a:endParaRPr lang="en-US"/>
        </a:p>
      </dgm:t>
    </dgm:pt>
  </dgm:ptLst>
  <dgm:cxnLst>
    <dgm:cxn modelId="{F2121BF3-8D56-604A-BA02-3D02A1AAFEE4}" type="presOf" srcId="{DF9C30F5-33B8-4840-99C0-5638245AA1ED}" destId="{07DD5F54-08AF-C84B-A041-B904D95C4612}" srcOrd="0" destOrd="0" presId="urn:microsoft.com/office/officeart/2005/8/layout/default"/>
    <dgm:cxn modelId="{81EC8A16-74A5-5F41-99E0-AD4B6F8E69AE}" type="presOf" srcId="{A7532197-47EF-F14C-8D73-D442AA26CDBE}" destId="{A9C92846-847E-B842-8323-A03762ACCC49}" srcOrd="0" destOrd="0" presId="urn:microsoft.com/office/officeart/2005/8/layout/default"/>
    <dgm:cxn modelId="{E7F7D9E0-9A09-2344-92D5-4A01605D5ABA}" type="presOf" srcId="{E4621A39-35E5-8E4F-AFBA-FCB92A0A1FFA}" destId="{9AFC5DB0-F3A0-D648-B25B-4D17073BD8A7}" srcOrd="0" destOrd="0" presId="urn:microsoft.com/office/officeart/2005/8/layout/default"/>
    <dgm:cxn modelId="{40811506-F809-624D-B9D5-7CF75FCD96AC}" srcId="{9DADC01C-3548-B040-B55E-C2AE516F9145}" destId="{036337F7-5C77-C643-9DBF-24FBA8AA662B}" srcOrd="6" destOrd="0" parTransId="{5BC86924-373F-CB4B-B7B2-1B235C9BBDCB}" sibTransId="{DDE034F4-B3BF-4641-9FDE-45A57FA4D039}"/>
    <dgm:cxn modelId="{721F70D0-A6AA-8D40-BFB4-1A1A1E647DFF}" srcId="{9DADC01C-3548-B040-B55E-C2AE516F9145}" destId="{E4621A39-35E5-8E4F-AFBA-FCB92A0A1FFA}" srcOrd="3" destOrd="0" parTransId="{58A025CF-890E-FB4C-9E84-3D03159C14A7}" sibTransId="{7A848BBE-97BA-D84B-B852-B931D5498A71}"/>
    <dgm:cxn modelId="{4F4DF535-F3D8-224F-A1A3-29C889791865}" type="presOf" srcId="{394807E7-07E8-C74D-AC2B-94A702067D73}" destId="{3DC5C840-4510-D94B-92FD-F8C4C1643E92}" srcOrd="0" destOrd="0" presId="urn:microsoft.com/office/officeart/2005/8/layout/default"/>
    <dgm:cxn modelId="{51F89286-AF55-F34F-B743-F2C403B87015}" srcId="{9DADC01C-3548-B040-B55E-C2AE516F9145}" destId="{E26BD87D-63AB-E44C-ABC0-7B183DFA722F}" srcOrd="2" destOrd="0" parTransId="{96240297-A872-3F45-9245-40E80CCD3023}" sibTransId="{B8E5B5F7-C353-574A-AED6-18F5DBCEFA3B}"/>
    <dgm:cxn modelId="{2069D8C5-7476-B740-A174-A2E25D70A401}" srcId="{9DADC01C-3548-B040-B55E-C2AE516F9145}" destId="{DF9C30F5-33B8-4840-99C0-5638245AA1ED}" srcOrd="4" destOrd="0" parTransId="{2857442F-8DDF-F54F-94E1-92B98269503D}" sibTransId="{BCFD4585-43D3-624A-8830-2173DC604A4C}"/>
    <dgm:cxn modelId="{44FF695D-9E2C-A748-8181-975B75C508BD}" srcId="{9DADC01C-3548-B040-B55E-C2AE516F9145}" destId="{9074E874-2294-D44B-A24E-73A9DAB04105}" srcOrd="5" destOrd="0" parTransId="{0213F0C3-D203-5940-AFD1-B45BB6C050F6}" sibTransId="{68C29362-21E8-F342-8872-3F9799AC0B1E}"/>
    <dgm:cxn modelId="{402D1AE4-E0AC-EA4F-BB5F-E906326DA072}" srcId="{9DADC01C-3548-B040-B55E-C2AE516F9145}" destId="{394807E7-07E8-C74D-AC2B-94A702067D73}" srcOrd="1" destOrd="0" parTransId="{074A2BC5-60AE-C646-A554-EA14F9A451C7}" sibTransId="{057120C8-36B3-F04A-9511-B00862B62686}"/>
    <dgm:cxn modelId="{D094DA6A-1E0D-2144-8997-155C0CF0EF4F}" type="presOf" srcId="{9DADC01C-3548-B040-B55E-C2AE516F9145}" destId="{E37926BD-E775-F64B-8C9F-724552EA6928}" srcOrd="0" destOrd="0" presId="urn:microsoft.com/office/officeart/2005/8/layout/default"/>
    <dgm:cxn modelId="{FDA84C67-1D1C-6B42-AC11-DA348E4F1CFC}" srcId="{9DADC01C-3548-B040-B55E-C2AE516F9145}" destId="{A7532197-47EF-F14C-8D73-D442AA26CDBE}" srcOrd="0" destOrd="0" parTransId="{267398E5-590E-4942-A19A-14350CECDAB0}" sibTransId="{1EDED88A-C62C-A341-A173-CBC60A3FB9F1}"/>
    <dgm:cxn modelId="{13E41EBC-6CA9-2944-B2A2-81431203CED5}" type="presOf" srcId="{036337F7-5C77-C643-9DBF-24FBA8AA662B}" destId="{C067061D-20D9-A243-9FF2-D8D8B62EE674}" srcOrd="0" destOrd="0" presId="urn:microsoft.com/office/officeart/2005/8/layout/default"/>
    <dgm:cxn modelId="{CE223BF2-6D98-7842-9930-7A631BC1CAE9}" type="presOf" srcId="{9074E874-2294-D44B-A24E-73A9DAB04105}" destId="{48E95D32-05AE-CB49-AEB8-2DFFC0563E02}" srcOrd="0" destOrd="0" presId="urn:microsoft.com/office/officeart/2005/8/layout/default"/>
    <dgm:cxn modelId="{9FC286EE-D5B0-9E48-9E86-1A2DDBF8B1A6}" type="presOf" srcId="{4900546B-1C04-264B-9A1A-5DD329816311}" destId="{C15C386A-566E-EB41-9914-E326D51A23E8}" srcOrd="0" destOrd="0" presId="urn:microsoft.com/office/officeart/2005/8/layout/default"/>
    <dgm:cxn modelId="{BB649763-DAB8-DF47-8C79-83B5F8B85AAC}" srcId="{9DADC01C-3548-B040-B55E-C2AE516F9145}" destId="{4900546B-1C04-264B-9A1A-5DD329816311}" srcOrd="7" destOrd="0" parTransId="{A3047084-386A-5445-AD57-A4DAA9734FF8}" sibTransId="{4711F416-6835-E644-B843-3A83FDAAEE31}"/>
    <dgm:cxn modelId="{5A51C230-90D0-0F48-A699-130C03C14CBD}" type="presOf" srcId="{E26BD87D-63AB-E44C-ABC0-7B183DFA722F}" destId="{8565C292-413B-954E-9858-E479A2A87EBA}" srcOrd="0" destOrd="0" presId="urn:microsoft.com/office/officeart/2005/8/layout/default"/>
    <dgm:cxn modelId="{225C49A3-FD3C-664E-B902-953DBF66E6B2}" type="presParOf" srcId="{E37926BD-E775-F64B-8C9F-724552EA6928}" destId="{A9C92846-847E-B842-8323-A03762ACCC49}" srcOrd="0" destOrd="0" presId="urn:microsoft.com/office/officeart/2005/8/layout/default"/>
    <dgm:cxn modelId="{93B592D1-7252-7444-BBDC-B9C72B20CA8A}" type="presParOf" srcId="{E37926BD-E775-F64B-8C9F-724552EA6928}" destId="{2BE5C472-E3A9-7D45-8AE2-1EC3FE4A1F7C}" srcOrd="1" destOrd="0" presId="urn:microsoft.com/office/officeart/2005/8/layout/default"/>
    <dgm:cxn modelId="{8F411193-EDFA-7B47-824A-0849F740CC77}" type="presParOf" srcId="{E37926BD-E775-F64B-8C9F-724552EA6928}" destId="{3DC5C840-4510-D94B-92FD-F8C4C1643E92}" srcOrd="2" destOrd="0" presId="urn:microsoft.com/office/officeart/2005/8/layout/default"/>
    <dgm:cxn modelId="{F6740588-12BD-F444-9E6F-BDA25E6F3532}" type="presParOf" srcId="{E37926BD-E775-F64B-8C9F-724552EA6928}" destId="{6452A906-45D4-F144-A792-AD9B54E45A15}" srcOrd="3" destOrd="0" presId="urn:microsoft.com/office/officeart/2005/8/layout/default"/>
    <dgm:cxn modelId="{CB40A220-88BF-6846-8EDF-48771DF0D2A4}" type="presParOf" srcId="{E37926BD-E775-F64B-8C9F-724552EA6928}" destId="{8565C292-413B-954E-9858-E479A2A87EBA}" srcOrd="4" destOrd="0" presId="urn:microsoft.com/office/officeart/2005/8/layout/default"/>
    <dgm:cxn modelId="{0D2249A0-C6E9-6242-8C13-1D1A3B1770B1}" type="presParOf" srcId="{E37926BD-E775-F64B-8C9F-724552EA6928}" destId="{E3A3B358-337B-5D4A-B822-53101E38CFE8}" srcOrd="5" destOrd="0" presId="urn:microsoft.com/office/officeart/2005/8/layout/default"/>
    <dgm:cxn modelId="{C7472978-16F8-7842-9E51-F93CEE19D7E6}" type="presParOf" srcId="{E37926BD-E775-F64B-8C9F-724552EA6928}" destId="{9AFC5DB0-F3A0-D648-B25B-4D17073BD8A7}" srcOrd="6" destOrd="0" presId="urn:microsoft.com/office/officeart/2005/8/layout/default"/>
    <dgm:cxn modelId="{BBEA01A9-A607-C94E-960D-CC7D34AAE74F}" type="presParOf" srcId="{E37926BD-E775-F64B-8C9F-724552EA6928}" destId="{1B105791-8110-5741-A3E8-5B1EE141E324}" srcOrd="7" destOrd="0" presId="urn:microsoft.com/office/officeart/2005/8/layout/default"/>
    <dgm:cxn modelId="{7F794BAE-1A13-C84C-853D-E62A77DB286B}" type="presParOf" srcId="{E37926BD-E775-F64B-8C9F-724552EA6928}" destId="{07DD5F54-08AF-C84B-A041-B904D95C4612}" srcOrd="8" destOrd="0" presId="urn:microsoft.com/office/officeart/2005/8/layout/default"/>
    <dgm:cxn modelId="{9D45FDC6-A371-D541-B9C5-90DA147B438E}" type="presParOf" srcId="{E37926BD-E775-F64B-8C9F-724552EA6928}" destId="{7F0BA180-2A9B-E44B-89B2-C0354FA774BD}" srcOrd="9" destOrd="0" presId="urn:microsoft.com/office/officeart/2005/8/layout/default"/>
    <dgm:cxn modelId="{D49DA956-F02F-8045-AC06-49D48AFD7123}" type="presParOf" srcId="{E37926BD-E775-F64B-8C9F-724552EA6928}" destId="{48E95D32-05AE-CB49-AEB8-2DFFC0563E02}" srcOrd="10" destOrd="0" presId="urn:microsoft.com/office/officeart/2005/8/layout/default"/>
    <dgm:cxn modelId="{83030DC6-D227-904E-80C9-225B1E3788B1}" type="presParOf" srcId="{E37926BD-E775-F64B-8C9F-724552EA6928}" destId="{F9C48505-B2A0-044D-803A-EEBFF7CCBDCC}" srcOrd="11" destOrd="0" presId="urn:microsoft.com/office/officeart/2005/8/layout/default"/>
    <dgm:cxn modelId="{93B5EEDE-D188-A540-89C0-32719D4238D8}" type="presParOf" srcId="{E37926BD-E775-F64B-8C9F-724552EA6928}" destId="{C067061D-20D9-A243-9FF2-D8D8B62EE674}" srcOrd="12" destOrd="0" presId="urn:microsoft.com/office/officeart/2005/8/layout/default"/>
    <dgm:cxn modelId="{890EC54F-A13B-FB45-9295-CC2B7A633E65}" type="presParOf" srcId="{E37926BD-E775-F64B-8C9F-724552EA6928}" destId="{87F6A29E-BFF3-4843-BDF5-42944250A010}" srcOrd="13" destOrd="0" presId="urn:microsoft.com/office/officeart/2005/8/layout/default"/>
    <dgm:cxn modelId="{C437A2A0-D0FE-2548-9D9A-479A3014A895}" type="presParOf" srcId="{E37926BD-E775-F64B-8C9F-724552EA6928}" destId="{C15C386A-566E-EB41-9914-E326D51A23E8}" srcOrd="14" destOrd="0" presId="urn:microsoft.com/office/officeart/2005/8/layout/defaul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92846-847E-B842-8323-A03762ACCC49}">
      <dsp:nvSpPr>
        <dsp:cNvPr id="0" name=""/>
        <dsp:cNvSpPr/>
      </dsp:nvSpPr>
      <dsp:spPr>
        <a:xfrm>
          <a:off x="514945" y="570"/>
          <a:ext cx="2252885" cy="135173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Strongly Typed</a:t>
          </a:r>
          <a:endParaRPr lang="en-US" sz="3000" kern="1200" dirty="0"/>
        </a:p>
      </dsp:txBody>
      <dsp:txXfrm>
        <a:off x="514945" y="570"/>
        <a:ext cx="2252885" cy="1351731"/>
      </dsp:txXfrm>
    </dsp:sp>
    <dsp:sp modelId="{3DC5C840-4510-D94B-92FD-F8C4C1643E92}">
      <dsp:nvSpPr>
        <dsp:cNvPr id="0" name=""/>
        <dsp:cNvSpPr/>
      </dsp:nvSpPr>
      <dsp:spPr>
        <a:xfrm>
          <a:off x="2993119" y="570"/>
          <a:ext cx="2252885" cy="135173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Classes</a:t>
          </a:r>
          <a:endParaRPr lang="en-US" sz="3000" kern="1200" dirty="0"/>
        </a:p>
      </dsp:txBody>
      <dsp:txXfrm>
        <a:off x="2993119" y="570"/>
        <a:ext cx="2252885" cy="1351731"/>
      </dsp:txXfrm>
    </dsp:sp>
    <dsp:sp modelId="{8565C292-413B-954E-9858-E479A2A87EBA}">
      <dsp:nvSpPr>
        <dsp:cNvPr id="0" name=""/>
        <dsp:cNvSpPr/>
      </dsp:nvSpPr>
      <dsp:spPr>
        <a:xfrm>
          <a:off x="5471293" y="570"/>
          <a:ext cx="2252885" cy="135173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smtClean="0"/>
            <a:t>Interfaces</a:t>
          </a:r>
          <a:endParaRPr lang="en-US" sz="3000" kern="1200"/>
        </a:p>
      </dsp:txBody>
      <dsp:txXfrm>
        <a:off x="5471293" y="570"/>
        <a:ext cx="2252885" cy="1351731"/>
      </dsp:txXfrm>
    </dsp:sp>
    <dsp:sp modelId="{9AFC5DB0-F3A0-D648-B25B-4D17073BD8A7}">
      <dsp:nvSpPr>
        <dsp:cNvPr id="0" name=""/>
        <dsp:cNvSpPr/>
      </dsp:nvSpPr>
      <dsp:spPr>
        <a:xfrm>
          <a:off x="514945" y="1577590"/>
          <a:ext cx="2252885" cy="135173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smtClean="0"/>
            <a:t>Generics</a:t>
          </a:r>
          <a:endParaRPr lang="en-US" sz="3000" kern="1200"/>
        </a:p>
      </dsp:txBody>
      <dsp:txXfrm>
        <a:off x="514945" y="1577590"/>
        <a:ext cx="2252885" cy="1351731"/>
      </dsp:txXfrm>
    </dsp:sp>
    <dsp:sp modelId="{07DD5F54-08AF-C84B-A041-B904D95C4612}">
      <dsp:nvSpPr>
        <dsp:cNvPr id="0" name=""/>
        <dsp:cNvSpPr/>
      </dsp:nvSpPr>
      <dsp:spPr>
        <a:xfrm>
          <a:off x="2993119" y="1577590"/>
          <a:ext cx="2252885" cy="135173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smtClean="0"/>
            <a:t>Modules</a:t>
          </a:r>
          <a:endParaRPr lang="en-US" sz="3000" kern="1200"/>
        </a:p>
      </dsp:txBody>
      <dsp:txXfrm>
        <a:off x="2993119" y="1577590"/>
        <a:ext cx="2252885" cy="1351731"/>
      </dsp:txXfrm>
    </dsp:sp>
    <dsp:sp modelId="{48E95D32-05AE-CB49-AEB8-2DFFC0563E02}">
      <dsp:nvSpPr>
        <dsp:cNvPr id="0" name=""/>
        <dsp:cNvSpPr/>
      </dsp:nvSpPr>
      <dsp:spPr>
        <a:xfrm>
          <a:off x="5471293" y="1577590"/>
          <a:ext cx="2252885" cy="135173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smtClean="0"/>
            <a:t>Type Definitions</a:t>
          </a:r>
          <a:endParaRPr lang="en-US" sz="3000" kern="1200"/>
        </a:p>
      </dsp:txBody>
      <dsp:txXfrm>
        <a:off x="5471293" y="1577590"/>
        <a:ext cx="2252885" cy="1351731"/>
      </dsp:txXfrm>
    </dsp:sp>
    <dsp:sp modelId="{C067061D-20D9-A243-9FF2-D8D8B62EE674}">
      <dsp:nvSpPr>
        <dsp:cNvPr id="0" name=""/>
        <dsp:cNvSpPr/>
      </dsp:nvSpPr>
      <dsp:spPr>
        <a:xfrm>
          <a:off x="1476826" y="3154610"/>
          <a:ext cx="2252885" cy="135173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smtClean="0"/>
            <a:t>Compiles to JavaScript</a:t>
          </a:r>
          <a:endParaRPr lang="en-US" sz="3000" kern="1200"/>
        </a:p>
      </dsp:txBody>
      <dsp:txXfrm>
        <a:off x="1476826" y="3154610"/>
        <a:ext cx="2252885" cy="1351731"/>
      </dsp:txXfrm>
    </dsp:sp>
    <dsp:sp modelId="{C15C386A-566E-EB41-9914-E326D51A23E8}">
      <dsp:nvSpPr>
        <dsp:cNvPr id="0" name=""/>
        <dsp:cNvSpPr/>
      </dsp:nvSpPr>
      <dsp:spPr>
        <a:xfrm>
          <a:off x="3955000" y="3154610"/>
          <a:ext cx="2807298" cy="135173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err="1" smtClean="0"/>
            <a:t>EcmaScript</a:t>
          </a:r>
          <a:r>
            <a:rPr lang="en-US" sz="3000" kern="1200" dirty="0" smtClean="0"/>
            <a:t> 6 Features</a:t>
          </a:r>
          <a:endParaRPr lang="en-US" sz="3000" kern="1200" dirty="0"/>
        </a:p>
      </dsp:txBody>
      <dsp:txXfrm>
        <a:off x="3955000" y="3154610"/>
        <a:ext cx="2807298" cy="13517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4/10/15 9:55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4/10/15 9:55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4/10/15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562402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4/10/15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1295166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4/10/15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478034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58153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8120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Drag picture to placeholder or click icon to add</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About the Speaker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4525"/>
          </a:xfrm>
          <a:prstGeom prst="rect">
            <a:avLst/>
          </a:prstGeom>
        </p:spPr>
      </p:pic>
      <p:sp>
        <p:nvSpPr>
          <p:cNvPr id="2" name="Title 1"/>
          <p:cNvSpPr>
            <a:spLocks noGrp="1"/>
          </p:cNvSpPr>
          <p:nvPr>
            <p:ph type="title"/>
          </p:nvPr>
        </p:nvSpPr>
        <p:spPr/>
        <p:txBody>
          <a:bodyPr/>
          <a:lstStyle>
            <a:lvl1pPr>
              <a:defRPr lang="en-US" dirty="0">
                <a:solidFill>
                  <a:schemeClr val="bg1"/>
                </a:solidFill>
                <a:latin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latin typeface="Segoe UI Light" panose="020B0502040204020203" pitchFamily="34" charset="0"/>
              </a:defRPr>
            </a:lvl1pPr>
            <a:lvl2pPr>
              <a:defRPr>
                <a:solidFill>
                  <a:schemeClr val="bg1"/>
                </a:solidFill>
                <a:latin typeface="Segoe UI Light" panose="020B0502040204020203" pitchFamily="34" charset="0"/>
              </a:defRPr>
            </a:lvl2pPr>
            <a:lvl3pPr>
              <a:defRPr>
                <a:solidFill>
                  <a:schemeClr val="bg1"/>
                </a:solidFill>
                <a:latin typeface="Segoe UI Light" panose="020B0502040204020203" pitchFamily="34" charset="0"/>
              </a:defRPr>
            </a:lvl3pPr>
            <a:lvl4pPr>
              <a:defRPr>
                <a:solidFill>
                  <a:schemeClr val="bg1"/>
                </a:solidFill>
                <a:latin typeface="Segoe UI Light" panose="020B0502040204020203" pitchFamily="34" charset="0"/>
              </a:defRPr>
            </a:lvl4pPr>
            <a:lvl5pPr>
              <a:defRPr>
                <a:solidFill>
                  <a:schemeClr val="bg1"/>
                </a:solidFill>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9223719" y="6372789"/>
            <a:ext cx="2590932" cy="466302"/>
          </a:xfrm>
          <a:prstGeom prst="rect">
            <a:avLst/>
          </a:prstGeom>
        </p:spPr>
        <p:txBody>
          <a:bodyPr/>
          <a:lstStyle>
            <a:lvl1pPr>
              <a:defRPr>
                <a:latin typeface="Segoe UI Light" panose="020B0502040204020203" pitchFamily="34" charset="0"/>
              </a:defRPr>
            </a:lvl1pPr>
          </a:lstStyle>
          <a:p>
            <a:pPr>
              <a:defRPr/>
            </a:pPr>
            <a:endParaRPr lang="en-US"/>
          </a:p>
        </p:txBody>
      </p:sp>
      <p:sp>
        <p:nvSpPr>
          <p:cNvPr id="6" name="Footer Placeholder 5"/>
          <p:cNvSpPr>
            <a:spLocks noGrp="1" noChangeArrowheads="1"/>
          </p:cNvSpPr>
          <p:nvPr>
            <p:ph type="ftr" sz="quarter" idx="11"/>
          </p:nvPr>
        </p:nvSpPr>
        <p:spPr>
          <a:xfrm>
            <a:off x="621824" y="6372789"/>
            <a:ext cx="3938217" cy="466302"/>
          </a:xfrm>
          <a:prstGeom prst="rect">
            <a:avLst/>
          </a:prstGeom>
        </p:spPr>
        <p:txBody>
          <a:bodyPr/>
          <a:lstStyle>
            <a:lvl1pPr>
              <a:defRPr>
                <a:latin typeface="Segoe UI Light" panose="020B0502040204020203" pitchFamily="34" charset="0"/>
              </a:defRPr>
            </a:lvl1pPr>
          </a:lstStyle>
          <a:p>
            <a:pPr>
              <a:defRPr/>
            </a:pPr>
            <a:endParaRPr lang="en-US"/>
          </a:p>
        </p:txBody>
      </p:sp>
      <p:sp>
        <p:nvSpPr>
          <p:cNvPr id="7" name="Slide Number Placeholder 6"/>
          <p:cNvSpPr>
            <a:spLocks noGrp="1" noChangeArrowheads="1"/>
          </p:cNvSpPr>
          <p:nvPr>
            <p:ph type="sldNum" sz="quarter" idx="12"/>
          </p:nvPr>
        </p:nvSpPr>
        <p:spPr>
          <a:xfrm>
            <a:off x="4870953" y="6372789"/>
            <a:ext cx="2590932" cy="310868"/>
          </a:xfrm>
          <a:prstGeom prst="rect">
            <a:avLst/>
          </a:prstGeom>
        </p:spPr>
        <p:txBody>
          <a:bodyPr/>
          <a:lstStyle>
            <a:lvl1pPr>
              <a:defRPr>
                <a:latin typeface="Segoe UI Light" panose="020B0502040204020203" pitchFamily="34" charset="0"/>
              </a:defRPr>
            </a:lvl1pPr>
          </a:lstStyle>
          <a:p>
            <a:pPr>
              <a:defRPr/>
            </a:pPr>
            <a:endParaRPr lang="en-US"/>
          </a:p>
        </p:txBody>
      </p:sp>
    </p:spTree>
    <p:extLst>
      <p:ext uri="{BB962C8B-B14F-4D97-AF65-F5344CB8AC3E}">
        <p14:creationId xmlns:p14="http://schemas.microsoft.com/office/powerpoint/2010/main" val="11399014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cSld name="Sec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4525"/>
          </a:xfrm>
          <a:prstGeom prst="rect">
            <a:avLst/>
          </a:prstGeom>
        </p:spPr>
      </p:pic>
      <p:sp>
        <p:nvSpPr>
          <p:cNvPr id="2" name="Title 1"/>
          <p:cNvSpPr>
            <a:spLocks noGrp="1"/>
          </p:cNvSpPr>
          <p:nvPr>
            <p:ph type="title"/>
          </p:nvPr>
        </p:nvSpPr>
        <p:spPr>
          <a:xfrm>
            <a:off x="982396" y="4494631"/>
            <a:ext cx="10571004" cy="1389190"/>
          </a:xfrm>
        </p:spPr>
        <p:txBody>
          <a:bodyPr anchor="t"/>
          <a:lstStyle>
            <a:lvl1pPr algn="l">
              <a:defRPr sz="4080" b="1" cap="all">
                <a:solidFill>
                  <a:schemeClr val="bg1"/>
                </a:solidFill>
                <a:latin typeface="Segoe UI Light"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82396" y="4027452"/>
            <a:ext cx="10571004" cy="467179"/>
          </a:xfrm>
        </p:spPr>
        <p:txBody>
          <a:bodyPr anchor="b"/>
          <a:lstStyle>
            <a:lvl1pPr marL="0" indent="0">
              <a:buNone/>
              <a:defRPr sz="2040">
                <a:solidFill>
                  <a:schemeClr val="bg1"/>
                </a:solidFill>
                <a:latin typeface="Segoe UI Light" panose="020B0502040204020203" pitchFamily="34" charset="0"/>
              </a:defRPr>
            </a:lvl1pPr>
            <a:lvl2pPr marL="466298" indent="0">
              <a:buNone/>
              <a:defRPr sz="1836"/>
            </a:lvl2pPr>
            <a:lvl3pPr marL="932597" indent="0">
              <a:buNone/>
              <a:defRPr sz="1632"/>
            </a:lvl3pPr>
            <a:lvl4pPr marL="1398895" indent="0">
              <a:buNone/>
              <a:defRPr sz="1428"/>
            </a:lvl4pPr>
            <a:lvl5pPr marL="1865193" indent="0">
              <a:buNone/>
              <a:defRPr sz="1428"/>
            </a:lvl5pPr>
            <a:lvl6pPr marL="2331491" indent="0">
              <a:buNone/>
              <a:defRPr sz="1428"/>
            </a:lvl6pPr>
            <a:lvl7pPr marL="2797790" indent="0">
              <a:buNone/>
              <a:defRPr sz="1428"/>
            </a:lvl7pPr>
            <a:lvl8pPr marL="3264088" indent="0">
              <a:buNone/>
              <a:defRPr sz="1428"/>
            </a:lvl8pPr>
            <a:lvl9pPr marL="3730386" indent="0">
              <a:buNone/>
              <a:defRPr sz="1428"/>
            </a:lvl9pPr>
          </a:lstStyle>
          <a:p>
            <a:pPr lvl="0"/>
            <a:r>
              <a:rPr lang="en-US" smtClean="0"/>
              <a:t>Click to edit Master text styles</a:t>
            </a:r>
          </a:p>
        </p:txBody>
      </p:sp>
      <p:sp>
        <p:nvSpPr>
          <p:cNvPr id="6" name="Date Placeholder 3"/>
          <p:cNvSpPr>
            <a:spLocks noGrp="1"/>
          </p:cNvSpPr>
          <p:nvPr>
            <p:ph type="dt" sz="half" idx="10"/>
          </p:nvPr>
        </p:nvSpPr>
        <p:spPr>
          <a:xfrm>
            <a:off x="9223719" y="6372789"/>
            <a:ext cx="2590932" cy="466302"/>
          </a:xfrm>
          <a:prstGeom prst="rect">
            <a:avLst/>
          </a:prstGeom>
        </p:spPr>
        <p:txBody>
          <a:bodyPr/>
          <a:lstStyle>
            <a:lvl1pPr>
              <a:defRPr>
                <a:latin typeface="Segoe UI Light" panose="020B0502040204020203" pitchFamily="34" charset="0"/>
              </a:defRPr>
            </a:lvl1pPr>
          </a:lstStyle>
          <a:p>
            <a:pPr>
              <a:defRPr/>
            </a:pPr>
            <a:endParaRPr lang="en-US"/>
          </a:p>
        </p:txBody>
      </p:sp>
      <p:sp>
        <p:nvSpPr>
          <p:cNvPr id="7" name="Footer Placeholder 4"/>
          <p:cNvSpPr>
            <a:spLocks noGrp="1"/>
          </p:cNvSpPr>
          <p:nvPr>
            <p:ph type="ftr" sz="quarter" idx="11"/>
          </p:nvPr>
        </p:nvSpPr>
        <p:spPr>
          <a:xfrm>
            <a:off x="621824" y="6372789"/>
            <a:ext cx="3938217" cy="466302"/>
          </a:xfrm>
          <a:prstGeom prst="rect">
            <a:avLst/>
          </a:prstGeom>
        </p:spPr>
        <p:txBody>
          <a:bodyPr/>
          <a:lstStyle>
            <a:lvl1pPr>
              <a:defRPr>
                <a:latin typeface="Segoe UI Light" panose="020B0502040204020203" pitchFamily="34" charset="0"/>
              </a:defRPr>
            </a:lvl1pPr>
          </a:lstStyle>
          <a:p>
            <a:pPr>
              <a:defRPr/>
            </a:pPr>
            <a:endParaRPr lang="en-US"/>
          </a:p>
        </p:txBody>
      </p:sp>
      <p:sp>
        <p:nvSpPr>
          <p:cNvPr id="8" name="Slide Number Placeholder 5"/>
          <p:cNvSpPr>
            <a:spLocks noGrp="1"/>
          </p:cNvSpPr>
          <p:nvPr>
            <p:ph type="sldNum" sz="quarter" idx="12"/>
          </p:nvPr>
        </p:nvSpPr>
        <p:spPr>
          <a:xfrm>
            <a:off x="4870953" y="6372789"/>
            <a:ext cx="2590932" cy="310868"/>
          </a:xfrm>
          <a:prstGeom prst="rect">
            <a:avLst/>
          </a:prstGeom>
        </p:spPr>
        <p:txBody>
          <a:bodyPr/>
          <a:lstStyle>
            <a:lvl1pPr>
              <a:defRPr>
                <a:latin typeface="Segoe UI Light" panose="020B0502040204020203" pitchFamily="34" charset="0"/>
              </a:defRPr>
            </a:lvl1pPr>
          </a:lstStyle>
          <a:p>
            <a:pPr>
              <a:defRPr/>
            </a:pPr>
            <a:endParaRPr lang="en-US"/>
          </a:p>
        </p:txBody>
      </p:sp>
    </p:spTree>
    <p:extLst>
      <p:ext uri="{BB962C8B-B14F-4D97-AF65-F5344CB8AC3E}">
        <p14:creationId xmlns:p14="http://schemas.microsoft.com/office/powerpoint/2010/main" val="213079439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8968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theme" Target="../theme/theme2.xml"/><Relationship Id="rId15" Type="http://schemas.openxmlformats.org/officeDocument/2006/relationships/image" Target="../media/image1.png"/><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1"/>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09" r:id="rId17"/>
    <p:sldLayoutId id="2147484310" r:id="rId18"/>
    <p:sldLayoutId id="2147484311" r:id="rId19"/>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OfficeDev/TrainingContent/tree/master/O3657" TargetMode="External"/><Relationship Id="rId3" Type="http://schemas.openxmlformats.org/officeDocument/2006/relationships/hyperlink" Target="http://aconn.me/typescript-o365-enterprise-angula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26200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How </a:t>
            </a:r>
            <a:r>
              <a:rPr lang="en-US" dirty="0" err="1"/>
              <a:t>TypeScript</a:t>
            </a:r>
            <a:endParaRPr lang="en-US" dirty="0"/>
          </a:p>
        </p:txBody>
      </p:sp>
      <p:sp>
        <p:nvSpPr>
          <p:cNvPr id="4" name="Title 3"/>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19872310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Out-of-the-Box Support</a:t>
            </a:r>
          </a:p>
          <a:p>
            <a:pPr lvl="1"/>
            <a:r>
              <a:rPr lang="en-US" dirty="0" smtClean="0"/>
              <a:t>Visual Studio</a:t>
            </a:r>
          </a:p>
          <a:p>
            <a:pPr lvl="1"/>
            <a:r>
              <a:rPr lang="en-US" dirty="0" err="1" smtClean="0"/>
              <a:t>WebStorm</a:t>
            </a:r>
            <a:endParaRPr lang="en-US" dirty="0" smtClean="0"/>
          </a:p>
          <a:p>
            <a:r>
              <a:rPr lang="en-US" dirty="0" smtClean="0"/>
              <a:t>Support via add-ins</a:t>
            </a:r>
          </a:p>
          <a:p>
            <a:pPr lvl="1"/>
            <a:r>
              <a:rPr lang="en-US" dirty="0" smtClean="0"/>
              <a:t>Sublime Text</a:t>
            </a:r>
          </a:p>
          <a:p>
            <a:pPr lvl="1"/>
            <a:r>
              <a:rPr lang="en-US" dirty="0" smtClean="0"/>
              <a:t>Brackets</a:t>
            </a:r>
          </a:p>
          <a:p>
            <a:r>
              <a:rPr lang="en-US" dirty="0" smtClean="0"/>
              <a:t>Anything… leverage </a:t>
            </a:r>
          </a:p>
          <a:p>
            <a:pPr lvl="1"/>
            <a:r>
              <a:rPr lang="en-US" dirty="0" smtClean="0"/>
              <a:t>Gulp or Grunt</a:t>
            </a:r>
            <a:endParaRPr lang="en-US" dirty="0"/>
          </a:p>
        </p:txBody>
      </p:sp>
      <p:sp>
        <p:nvSpPr>
          <p:cNvPr id="4" name="Title 3"/>
          <p:cNvSpPr>
            <a:spLocks noGrp="1"/>
          </p:cNvSpPr>
          <p:nvPr>
            <p:ph type="title"/>
          </p:nvPr>
        </p:nvSpPr>
        <p:spPr/>
        <p:txBody>
          <a:bodyPr/>
          <a:lstStyle/>
          <a:p>
            <a:r>
              <a:rPr lang="en-US" dirty="0" smtClean="0"/>
              <a:t>Wide Editor Support</a:t>
            </a:r>
            <a:endParaRPr lang="en-US" dirty="0"/>
          </a:p>
        </p:txBody>
      </p:sp>
    </p:spTree>
    <p:extLst>
      <p:ext uri="{BB962C8B-B14F-4D97-AF65-F5344CB8AC3E}">
        <p14:creationId xmlns:p14="http://schemas.microsoft.com/office/powerpoint/2010/main" val="187533592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TypeScript</a:t>
            </a:r>
            <a:r>
              <a:rPr lang="en-US" dirty="0" smtClean="0"/>
              <a:t> &amp; Editor Support</a:t>
            </a:r>
            <a:endParaRPr lang="en-US" dirty="0"/>
          </a:p>
        </p:txBody>
      </p:sp>
    </p:spTree>
    <p:extLst>
      <p:ext uri="{BB962C8B-B14F-4D97-AF65-F5344CB8AC3E}">
        <p14:creationId xmlns:p14="http://schemas.microsoft.com/office/powerpoint/2010/main" val="178463952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Office 365 Enterprise Services</a:t>
            </a:r>
          </a:p>
        </p:txBody>
      </p:sp>
      <p:sp>
        <p:nvSpPr>
          <p:cNvPr id="4" name="Title 3"/>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210331877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Fastest growing Microsoft product</a:t>
            </a:r>
          </a:p>
          <a:p>
            <a:r>
              <a:rPr lang="en-US" dirty="0" smtClean="0"/>
              <a:t>Contains collaborative data in SharePoint</a:t>
            </a:r>
          </a:p>
          <a:p>
            <a:r>
              <a:rPr lang="en-US" dirty="0" smtClean="0"/>
              <a:t>Contains Exchange data (contacts, calendar &amp; email)</a:t>
            </a:r>
          </a:p>
          <a:p>
            <a:r>
              <a:rPr lang="en-US" dirty="0" smtClean="0"/>
              <a:t>Files (via OneDrive)</a:t>
            </a:r>
          </a:p>
          <a:p>
            <a:r>
              <a:rPr lang="en-US" dirty="0" smtClean="0"/>
              <a:t>All data accessible via REST APIs</a:t>
            </a:r>
          </a:p>
          <a:p>
            <a:r>
              <a:rPr lang="en-US" dirty="0" smtClean="0"/>
              <a:t>More APIs coming!</a:t>
            </a:r>
            <a:endParaRPr lang="en-US" dirty="0"/>
          </a:p>
        </p:txBody>
      </p:sp>
      <p:sp>
        <p:nvSpPr>
          <p:cNvPr id="4" name="Title 3"/>
          <p:cNvSpPr>
            <a:spLocks noGrp="1"/>
          </p:cNvSpPr>
          <p:nvPr>
            <p:ph type="title"/>
          </p:nvPr>
        </p:nvSpPr>
        <p:spPr/>
        <p:txBody>
          <a:bodyPr/>
          <a:lstStyle/>
          <a:p>
            <a:r>
              <a:rPr lang="en-US" dirty="0" smtClean="0"/>
              <a:t>Office 365 as a Enterprise Service</a:t>
            </a:r>
            <a:endParaRPr lang="en-US" dirty="0"/>
          </a:p>
        </p:txBody>
      </p:sp>
    </p:spTree>
    <p:extLst>
      <p:ext uri="{BB962C8B-B14F-4D97-AF65-F5344CB8AC3E}">
        <p14:creationId xmlns:p14="http://schemas.microsoft.com/office/powerpoint/2010/main" val="159732240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Cloud App Model vs. SharePoint Hosted</a:t>
            </a:r>
          </a:p>
          <a:p>
            <a:endParaRPr lang="en-US" dirty="0" smtClean="0"/>
          </a:p>
          <a:p>
            <a:r>
              <a:rPr lang="en-US" dirty="0" err="1" smtClean="0"/>
              <a:t>OAuth</a:t>
            </a:r>
            <a:r>
              <a:rPr lang="en-US" dirty="0" smtClean="0"/>
              <a:t> access tokens must be protected</a:t>
            </a:r>
          </a:p>
          <a:p>
            <a:pPr lvl="1"/>
            <a:r>
              <a:rPr lang="en-US" dirty="0" smtClean="0"/>
              <a:t>Requires server-side intermediary</a:t>
            </a:r>
          </a:p>
          <a:p>
            <a:endParaRPr lang="en-US" dirty="0" smtClean="0"/>
          </a:p>
          <a:p>
            <a:r>
              <a:rPr lang="en-US" dirty="0" smtClean="0"/>
              <a:t>Client-side apps using </a:t>
            </a:r>
            <a:r>
              <a:rPr lang="en-US" dirty="0" err="1" smtClean="0"/>
              <a:t>OAuth</a:t>
            </a:r>
            <a:r>
              <a:rPr lang="en-US" dirty="0" smtClean="0"/>
              <a:t> tokens require proxy to talk to SharePoint / O365 APIs</a:t>
            </a:r>
            <a:endParaRPr lang="en-US" dirty="0"/>
          </a:p>
        </p:txBody>
      </p:sp>
      <p:sp>
        <p:nvSpPr>
          <p:cNvPr id="2" name="Title 1"/>
          <p:cNvSpPr>
            <a:spLocks noGrp="1"/>
          </p:cNvSpPr>
          <p:nvPr>
            <p:ph type="title"/>
          </p:nvPr>
        </p:nvSpPr>
        <p:spPr/>
        <p:txBody>
          <a:bodyPr/>
          <a:lstStyle/>
          <a:p>
            <a:r>
              <a:rPr lang="en-US" dirty="0" smtClean="0"/>
              <a:t>Custom App Challenges in O365</a:t>
            </a:r>
            <a:endParaRPr lang="en-US" dirty="0"/>
          </a:p>
        </p:txBody>
      </p:sp>
    </p:spTree>
    <p:extLst>
      <p:ext uri="{BB962C8B-B14F-4D97-AF65-F5344CB8AC3E}">
        <p14:creationId xmlns:p14="http://schemas.microsoft.com/office/powerpoint/2010/main" val="19399644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678204"/>
          </a:xfrm>
        </p:spPr>
        <p:txBody>
          <a:bodyPr/>
          <a:lstStyle/>
          <a:p>
            <a:r>
              <a:rPr lang="en-US" dirty="0" smtClean="0"/>
              <a:t>Azure AD now supports the </a:t>
            </a:r>
            <a:r>
              <a:rPr lang="en-US" dirty="0" err="1" smtClean="0"/>
              <a:t>OAuth</a:t>
            </a:r>
            <a:r>
              <a:rPr lang="en-US" dirty="0" smtClean="0"/>
              <a:t> </a:t>
            </a:r>
            <a:br>
              <a:rPr lang="en-US" dirty="0" smtClean="0"/>
            </a:br>
            <a:r>
              <a:rPr lang="en-US" dirty="0" smtClean="0"/>
              <a:t>implicit flow</a:t>
            </a:r>
          </a:p>
          <a:p>
            <a:pPr lvl="1"/>
            <a:r>
              <a:rPr lang="en-US" dirty="0" smtClean="0"/>
              <a:t>Enables 100% client-side authentication</a:t>
            </a:r>
          </a:p>
          <a:p>
            <a:pPr lvl="1"/>
            <a:r>
              <a:rPr lang="en-US" dirty="0" smtClean="0"/>
              <a:t>Apps must explicitly opt-in to this flow option</a:t>
            </a:r>
          </a:p>
          <a:p>
            <a:endParaRPr lang="en-US" dirty="0" smtClean="0"/>
          </a:p>
          <a:p>
            <a:r>
              <a:rPr lang="en-US" dirty="0" smtClean="0"/>
              <a:t>ADAL JS</a:t>
            </a:r>
          </a:p>
          <a:p>
            <a:pPr lvl="1"/>
            <a:r>
              <a:rPr lang="en-US" dirty="0" smtClean="0"/>
              <a:t>Comprised in two components:</a:t>
            </a:r>
          </a:p>
          <a:p>
            <a:pPr lvl="1"/>
            <a:r>
              <a:rPr lang="en-US" dirty="0" err="1" smtClean="0">
                <a:latin typeface="Segoe UI Semibold" charset="0"/>
                <a:ea typeface="Segoe UI Semibold" charset="0"/>
                <a:cs typeface="Segoe UI Semibold" charset="0"/>
              </a:rPr>
              <a:t>adal.js</a:t>
            </a:r>
            <a:r>
              <a:rPr lang="en-US" dirty="0" smtClean="0"/>
              <a:t> – core… not designed for direct use</a:t>
            </a:r>
          </a:p>
          <a:p>
            <a:pPr lvl="1"/>
            <a:r>
              <a:rPr lang="en-US" dirty="0" err="1" smtClean="0">
                <a:latin typeface="Segoe UI Semibold" charset="0"/>
                <a:ea typeface="Segoe UI Semibold" charset="0"/>
                <a:cs typeface="Segoe UI Semibold" charset="0"/>
              </a:rPr>
              <a:t>adal.angular.js</a:t>
            </a:r>
            <a:r>
              <a:rPr lang="en-US" dirty="0" smtClean="0"/>
              <a:t> – Angular service</a:t>
            </a:r>
            <a:endParaRPr lang="en-US" dirty="0"/>
          </a:p>
        </p:txBody>
      </p:sp>
      <p:sp>
        <p:nvSpPr>
          <p:cNvPr id="2" name="Title 1"/>
          <p:cNvSpPr>
            <a:spLocks noGrp="1"/>
          </p:cNvSpPr>
          <p:nvPr>
            <p:ph type="title"/>
          </p:nvPr>
        </p:nvSpPr>
        <p:spPr/>
        <p:txBody>
          <a:bodyPr/>
          <a:lstStyle/>
          <a:p>
            <a:r>
              <a:rPr lang="en-US" sz="4080" dirty="0"/>
              <a:t>Secure Client-Side Apps with ADAL JS</a:t>
            </a:r>
          </a:p>
        </p:txBody>
      </p:sp>
    </p:spTree>
    <p:extLst>
      <p:ext uri="{BB962C8B-B14F-4D97-AF65-F5344CB8AC3E}">
        <p14:creationId xmlns:p14="http://schemas.microsoft.com/office/powerpoint/2010/main" val="21122557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&amp; ADAL in Angular </a:t>
            </a:r>
            <a:br>
              <a:rPr lang="en-US" dirty="0" smtClean="0"/>
            </a:br>
            <a:r>
              <a:rPr lang="en-US" dirty="0" smtClean="0"/>
              <a:t>with </a:t>
            </a:r>
            <a:r>
              <a:rPr lang="en-US" dirty="0" err="1" smtClean="0"/>
              <a:t>TypeScript</a:t>
            </a:r>
            <a:endParaRPr lang="en-US" dirty="0"/>
          </a:p>
        </p:txBody>
      </p:sp>
    </p:spTree>
    <p:extLst>
      <p:ext uri="{BB962C8B-B14F-4D97-AF65-F5344CB8AC3E}">
        <p14:creationId xmlns:p14="http://schemas.microsoft.com/office/powerpoint/2010/main" val="143211461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717941"/>
          </a:xfrm>
        </p:spPr>
        <p:txBody>
          <a:bodyPr/>
          <a:lstStyle/>
          <a:p>
            <a:r>
              <a:rPr lang="en-US" dirty="0" smtClean="0"/>
              <a:t>Hands-on Lab</a:t>
            </a:r>
          </a:p>
          <a:p>
            <a:pPr lvl="1"/>
            <a:r>
              <a:rPr lang="en-US" dirty="0">
                <a:hlinkClick r:id="rId2"/>
              </a:rPr>
              <a:t>https://</a:t>
            </a:r>
            <a:r>
              <a:rPr lang="en-US" dirty="0" smtClean="0">
                <a:hlinkClick r:id="rId2"/>
              </a:rPr>
              <a:t>github.com/OfficeDev/TrainingContent/tree/master/O3657</a:t>
            </a:r>
            <a:endParaRPr lang="en-US" dirty="0" smtClean="0"/>
          </a:p>
          <a:p>
            <a:pPr lvl="1"/>
            <a:r>
              <a:rPr lang="en-US" dirty="0" smtClean="0"/>
              <a:t>See module </a:t>
            </a:r>
            <a:r>
              <a:rPr lang="en-US" b="1" dirty="0" smtClean="0"/>
              <a:t>O3657-2</a:t>
            </a:r>
          </a:p>
          <a:p>
            <a:endParaRPr lang="en-US" b="1" dirty="0" smtClean="0"/>
          </a:p>
          <a:p>
            <a:r>
              <a:rPr lang="en-US" b="1" dirty="0" smtClean="0"/>
              <a:t>Get the sample</a:t>
            </a:r>
          </a:p>
          <a:p>
            <a:pPr lvl="1"/>
            <a:r>
              <a:rPr lang="en-US" dirty="0" smtClean="0">
                <a:hlinkClick r:id="rId3"/>
              </a:rPr>
              <a:t>http://aconn.me/typescript-o365-enterprise-angular</a:t>
            </a:r>
            <a:r>
              <a:rPr lang="en-US" dirty="0" smtClean="0"/>
              <a:t> </a:t>
            </a:r>
            <a:endParaRPr lang="en-US" dirty="0"/>
          </a:p>
          <a:p>
            <a:pPr marL="342900" lvl="1" indent="0">
              <a:buNone/>
            </a:pPr>
            <a:endParaRPr lang="en-US" b="1" dirty="0"/>
          </a:p>
        </p:txBody>
      </p:sp>
      <p:sp>
        <p:nvSpPr>
          <p:cNvPr id="2" name="Title 1"/>
          <p:cNvSpPr>
            <a:spLocks noGrp="1"/>
          </p:cNvSpPr>
          <p:nvPr>
            <p:ph type="title"/>
          </p:nvPr>
        </p:nvSpPr>
        <p:spPr/>
        <p:txBody>
          <a:bodyPr/>
          <a:lstStyle/>
          <a:p>
            <a:r>
              <a:rPr lang="en-US" dirty="0" smtClean="0"/>
              <a:t>Call to Action</a:t>
            </a:r>
            <a:endParaRPr lang="en-US" dirty="0"/>
          </a:p>
        </p:txBody>
      </p:sp>
    </p:spTree>
    <p:extLst>
      <p:ext uri="{BB962C8B-B14F-4D97-AF65-F5344CB8AC3E}">
        <p14:creationId xmlns:p14="http://schemas.microsoft.com/office/powerpoint/2010/main" val="166967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b="48042"/>
          <a:stretch/>
        </p:blipFill>
        <p:spPr>
          <a:xfrm>
            <a:off x="2332037" y="3511305"/>
            <a:ext cx="3390998" cy="3421143"/>
          </a:xfrm>
          <a:prstGeom prst="rect">
            <a:avLst/>
          </a:prstGeom>
        </p:spPr>
      </p:pic>
      <p:grpSp>
        <p:nvGrpSpPr>
          <p:cNvPr id="6" name="Group 5"/>
          <p:cNvGrpSpPr/>
          <p:nvPr/>
        </p:nvGrpSpPr>
        <p:grpSpPr>
          <a:xfrm>
            <a:off x="7132637" y="2847522"/>
            <a:ext cx="3177222" cy="3119115"/>
            <a:chOff x="4190683" y="2133976"/>
            <a:chExt cx="4473593"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528501" y="3709380"/>
              <a:ext cx="4135775" cy="1469077"/>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488401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t>or</a:t>
            </a:r>
          </a:p>
        </p:txBody>
      </p:sp>
      <p:sp>
        <p:nvSpPr>
          <p:cNvPr id="20" name="Rectangle 19"/>
          <p:cNvSpPr/>
          <p:nvPr/>
        </p:nvSpPr>
        <p:spPr bwMode="auto">
          <a:xfrm>
            <a:off x="9581721" y="1101566"/>
            <a:ext cx="2854754" cy="1077218"/>
          </a:xfrm>
          <a:prstGeom prst="rect">
            <a:avLst/>
          </a:pr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24256104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540" y="5783263"/>
            <a:ext cx="2665097" cy="902608"/>
          </a:xfrm>
        </p:spPr>
        <p:txBody>
          <a:bodyPr anchor="t"/>
          <a:lstStyle/>
          <a:p>
            <a:r>
              <a:rPr lang="en-US" dirty="0" smtClean="0"/>
              <a:t>Jeremy </a:t>
            </a:r>
            <a:r>
              <a:rPr lang="en-US" dirty="0" err="1" smtClean="0"/>
              <a:t>Thake</a:t>
            </a:r>
            <a:endParaRPr lang="en-US" dirty="0" smtClean="0"/>
          </a:p>
          <a:p>
            <a:r>
              <a:rPr lang="en-US" dirty="0" smtClean="0"/>
              <a:t>Microsoft</a:t>
            </a:r>
          </a:p>
          <a:p>
            <a:r>
              <a:rPr lang="en-US" dirty="0" smtClean="0"/>
              <a:t>@</a:t>
            </a:r>
            <a:r>
              <a:rPr lang="en-US" dirty="0" err="1" smtClean="0"/>
              <a:t>jthake</a:t>
            </a:r>
            <a:endParaRPr lang="en-US" dirty="0"/>
          </a:p>
        </p:txBody>
      </p:sp>
      <p:sp>
        <p:nvSpPr>
          <p:cNvPr id="2" name="Title 1"/>
          <p:cNvSpPr>
            <a:spLocks noGrp="1"/>
          </p:cNvSpPr>
          <p:nvPr>
            <p:ph type="ctrTitle"/>
          </p:nvPr>
        </p:nvSpPr>
        <p:spPr/>
        <p:txBody>
          <a:bodyPr/>
          <a:lstStyle/>
          <a:p>
            <a:r>
              <a:rPr lang="en-US" dirty="0"/>
              <a:t>Building a Single Page App Using Angular and Typescript Using Office 365 APIs</a:t>
            </a:r>
          </a:p>
        </p:txBody>
      </p:sp>
      <p:sp>
        <p:nvSpPr>
          <p:cNvPr id="6" name="Text Placeholder 5"/>
          <p:cNvSpPr>
            <a:spLocks noGrp="1"/>
          </p:cNvSpPr>
          <p:nvPr>
            <p:ph type="body" sz="quarter" idx="13"/>
          </p:nvPr>
        </p:nvSpPr>
        <p:spPr/>
        <p:txBody>
          <a:bodyPr/>
          <a:lstStyle/>
          <a:p>
            <a:r>
              <a:rPr lang="en-US" dirty="0" smtClean="0"/>
              <a:t>689</a:t>
            </a:r>
            <a:endParaRPr lang="en-US" dirty="0"/>
          </a:p>
        </p:txBody>
      </p:sp>
      <p:sp>
        <p:nvSpPr>
          <p:cNvPr id="8" name="Subtitle 2"/>
          <p:cNvSpPr txBox="1">
            <a:spLocks/>
          </p:cNvSpPr>
          <p:nvPr/>
        </p:nvSpPr>
        <p:spPr>
          <a:xfrm>
            <a:off x="3437888" y="5783263"/>
            <a:ext cx="2665097" cy="902608"/>
          </a:xfrm>
          <a:prstGeom prst="rect">
            <a:avLst/>
          </a:prstGeom>
          <a:noFill/>
        </p:spPr>
        <p:txBody>
          <a:bodyPr vert="horz" wrap="square" lIns="146304" tIns="109728" rIns="146304" bIns="109728" rtlCol="0" anchor="t">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Andrew Connell</a:t>
            </a:r>
          </a:p>
          <a:p>
            <a:r>
              <a:rPr lang="en-US" dirty="0" smtClean="0"/>
              <a:t>MVP</a:t>
            </a:r>
          </a:p>
          <a:p>
            <a:r>
              <a:rPr lang="en-US" dirty="0" smtClean="0"/>
              <a:t>@</a:t>
            </a:r>
            <a:r>
              <a:rPr lang="en-US" dirty="0" err="1" smtClean="0"/>
              <a:t>andrewconnell</a:t>
            </a:r>
            <a:endParaRPr lang="en-US" dirty="0"/>
          </a:p>
        </p:txBody>
      </p:sp>
      <p:sp>
        <p:nvSpPr>
          <p:cNvPr id="9" name="Subtitle 2"/>
          <p:cNvSpPr txBox="1">
            <a:spLocks/>
          </p:cNvSpPr>
          <p:nvPr/>
        </p:nvSpPr>
        <p:spPr>
          <a:xfrm>
            <a:off x="6599237" y="5783263"/>
            <a:ext cx="2665097" cy="902608"/>
          </a:xfrm>
          <a:prstGeom prst="rect">
            <a:avLst/>
          </a:prstGeom>
          <a:noFill/>
        </p:spPr>
        <p:txBody>
          <a:bodyPr vert="horz" wrap="square" lIns="146304" tIns="109728" rIns="146304" bIns="109728" rtlCol="0" anchor="t">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Dan </a:t>
            </a:r>
            <a:r>
              <a:rPr lang="en-US" dirty="0" err="1" smtClean="0"/>
              <a:t>Wahlin</a:t>
            </a:r>
            <a:endParaRPr lang="en-US" dirty="0" smtClean="0"/>
          </a:p>
          <a:p>
            <a:r>
              <a:rPr lang="en-US" dirty="0" smtClean="0"/>
              <a:t>MVP, RD</a:t>
            </a:r>
          </a:p>
          <a:p>
            <a:r>
              <a:rPr lang="en-US" dirty="0" smtClean="0"/>
              <a:t>@</a:t>
            </a:r>
            <a:r>
              <a:rPr lang="en-US" dirty="0" err="1" smtClean="0"/>
              <a:t>danwahlin</a:t>
            </a:r>
            <a:endParaRPr lang="en-US" dirty="0"/>
          </a:p>
        </p:txBody>
      </p:sp>
    </p:spTree>
    <p:extLst>
      <p:ext uri="{BB962C8B-B14F-4D97-AF65-F5344CB8AC3E}">
        <p14:creationId xmlns:p14="http://schemas.microsoft.com/office/powerpoint/2010/main" val="29862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smtClean="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smtClean="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1597141723"/>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2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altLang="en-US" dirty="0"/>
              <a:t>Why &amp; What – </a:t>
            </a:r>
            <a:r>
              <a:rPr lang="en-US" altLang="en-US" dirty="0" err="1"/>
              <a:t>TypeScript</a:t>
            </a:r>
            <a:endParaRPr lang="en-US" altLang="en-US" dirty="0"/>
          </a:p>
          <a:p>
            <a:endParaRPr lang="en-US" altLang="en-US" dirty="0"/>
          </a:p>
          <a:p>
            <a:r>
              <a:rPr lang="en-US" altLang="en-US" dirty="0"/>
              <a:t>How - </a:t>
            </a:r>
            <a:r>
              <a:rPr lang="en-US" altLang="en-US" dirty="0" err="1"/>
              <a:t>TypeScript</a:t>
            </a:r>
            <a:endParaRPr lang="en-US" altLang="en-US" dirty="0"/>
          </a:p>
          <a:p>
            <a:endParaRPr lang="en-US" altLang="en-US" dirty="0"/>
          </a:p>
          <a:p>
            <a:r>
              <a:rPr lang="en-US" altLang="en-US" dirty="0"/>
              <a:t>Office 365 Enterprise Services</a:t>
            </a:r>
          </a:p>
          <a:p>
            <a:endParaRPr lang="en-US" altLang="en-US" dirty="0"/>
          </a:p>
          <a:p>
            <a:r>
              <a:rPr lang="en-US" altLang="en-US" dirty="0" err="1"/>
              <a:t>TypeScript</a:t>
            </a:r>
            <a:r>
              <a:rPr lang="en-US" altLang="en-US" dirty="0"/>
              <a:t>, Office 365 &amp; Angular</a:t>
            </a:r>
          </a:p>
        </p:txBody>
      </p:sp>
      <p:pic>
        <p:nvPicPr>
          <p:cNvPr id="4" name="Picture Placeholder 3"/>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16545" r="16545"/>
          <a:stretch/>
        </p:blipFill>
        <p:spPr/>
      </p:pic>
      <p:sp>
        <p:nvSpPr>
          <p:cNvPr id="5" name="Title 4"/>
          <p:cNvSpPr>
            <a:spLocks noGrp="1"/>
          </p:cNvSpPr>
          <p:nvPr>
            <p:ph type="title"/>
          </p:nvPr>
        </p:nvSpPr>
        <p:spPr/>
        <p:txBody>
          <a:bodyPr/>
          <a:lstStyle/>
          <a:p>
            <a:r>
              <a:rPr lang="en-US" dirty="0" smtClean="0"/>
              <a:t>Agenda slide</a:t>
            </a:r>
            <a:br>
              <a:rPr lang="en-US" dirty="0" smtClean="0"/>
            </a:br>
            <a:endParaRPr lang="en-US" dirty="0"/>
          </a:p>
        </p:txBody>
      </p:sp>
    </p:spTree>
    <p:extLst>
      <p:ext uri="{BB962C8B-B14F-4D97-AF65-F5344CB8AC3E}">
        <p14:creationId xmlns:p14="http://schemas.microsoft.com/office/powerpoint/2010/main" val="128264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Why &amp; What - </a:t>
            </a:r>
            <a:r>
              <a:rPr lang="en-US" dirty="0" err="1"/>
              <a:t>TypeScript</a:t>
            </a:r>
            <a:endParaRPr lang="en-US" dirty="0"/>
          </a:p>
        </p:txBody>
      </p:sp>
      <p:sp>
        <p:nvSpPr>
          <p:cNvPr id="5" name="Title 4"/>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123903602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Superset of JavaScript</a:t>
            </a:r>
          </a:p>
          <a:p>
            <a:r>
              <a:rPr lang="en-US" dirty="0" smtClean="0"/>
              <a:t>Modular</a:t>
            </a:r>
          </a:p>
          <a:p>
            <a:r>
              <a:rPr lang="en-US" dirty="0" smtClean="0"/>
              <a:t>Scalable Application Structure</a:t>
            </a:r>
          </a:p>
          <a:p>
            <a:r>
              <a:rPr lang="en-US" dirty="0" smtClean="0"/>
              <a:t>Strong Typing</a:t>
            </a:r>
          </a:p>
          <a:p>
            <a:r>
              <a:rPr lang="en-US" dirty="0" smtClean="0"/>
              <a:t>Tooling Support</a:t>
            </a:r>
          </a:p>
          <a:p>
            <a:r>
              <a:rPr lang="en-US" dirty="0" err="1" smtClean="0"/>
              <a:t>EcmaScript</a:t>
            </a:r>
            <a:r>
              <a:rPr lang="en-US" dirty="0" smtClean="0"/>
              <a:t> 6 Standards</a:t>
            </a:r>
            <a:endParaRPr lang="en-US" dirty="0"/>
          </a:p>
        </p:txBody>
      </p:sp>
      <p:sp>
        <p:nvSpPr>
          <p:cNvPr id="2" name="Title 1"/>
          <p:cNvSpPr>
            <a:spLocks noGrp="1"/>
          </p:cNvSpPr>
          <p:nvPr>
            <p:ph type="title"/>
          </p:nvPr>
        </p:nvSpPr>
        <p:spPr/>
        <p:txBody>
          <a:bodyPr/>
          <a:lstStyle/>
          <a:p>
            <a:r>
              <a:rPr lang="en-US" dirty="0" smtClean="0"/>
              <a:t>Why </a:t>
            </a:r>
            <a:r>
              <a:rPr lang="en-US" dirty="0" err="1" smtClean="0"/>
              <a:t>TypeScript</a:t>
            </a:r>
            <a:r>
              <a:rPr lang="en-US" dirty="0" smtClean="0"/>
              <a:t>?</a:t>
            </a:r>
            <a:endParaRPr lang="en-US" dirty="0"/>
          </a:p>
        </p:txBody>
      </p:sp>
    </p:spTree>
    <p:extLst>
      <p:ext uri="{BB962C8B-B14F-4D97-AF65-F5344CB8AC3E}">
        <p14:creationId xmlns:p14="http://schemas.microsoft.com/office/powerpoint/2010/main" val="188466123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a:solidFill>
                  <a:srgbClr val="0070C0"/>
                </a:solidFill>
                <a:latin typeface="Segoe UI Semibold" charset="0"/>
                <a:ea typeface="Segoe UI Semibold" charset="0"/>
                <a:cs typeface="Segoe UI Semibold" charset="0"/>
              </a:rPr>
              <a:t>https://</a:t>
            </a:r>
            <a:r>
              <a:rPr lang="en-US" dirty="0" err="1">
                <a:solidFill>
                  <a:srgbClr val="0070C0"/>
                </a:solidFill>
                <a:latin typeface="Segoe UI Semibold" charset="0"/>
                <a:ea typeface="Segoe UI Semibold" charset="0"/>
                <a:cs typeface="Segoe UI Semibold" charset="0"/>
              </a:rPr>
              <a:t>youtu.be</a:t>
            </a:r>
            <a:r>
              <a:rPr lang="en-US" dirty="0">
                <a:solidFill>
                  <a:srgbClr val="0070C0"/>
                </a:solidFill>
                <a:latin typeface="Segoe UI Semibold" charset="0"/>
                <a:ea typeface="Segoe UI Semibold" charset="0"/>
                <a:cs typeface="Segoe UI Semibold" charset="0"/>
              </a:rPr>
              <a:t>/QHulaj5ZxbI?t=20m53s</a:t>
            </a:r>
          </a:p>
        </p:txBody>
      </p:sp>
      <p:sp>
        <p:nvSpPr>
          <p:cNvPr id="2" name="Title 1"/>
          <p:cNvSpPr>
            <a:spLocks noGrp="1"/>
          </p:cNvSpPr>
          <p:nvPr>
            <p:ph type="title"/>
          </p:nvPr>
        </p:nvSpPr>
        <p:spPr/>
        <p:txBody>
          <a:bodyPr/>
          <a:lstStyle/>
          <a:p>
            <a:r>
              <a:rPr lang="en-US" dirty="0" smtClean="0"/>
              <a:t>Why </a:t>
            </a:r>
            <a:r>
              <a:rPr lang="en-US" dirty="0" err="1" smtClean="0"/>
              <a:t>TypeScript</a:t>
            </a:r>
            <a:r>
              <a:rPr lang="en-US" dirty="0" smtClean="0"/>
              <a:t> with Angular?</a:t>
            </a:r>
            <a:endParaRPr lang="en-US" dirty="0"/>
          </a:p>
        </p:txBody>
      </p:sp>
      <p:pic>
        <p:nvPicPr>
          <p:cNvPr id="4" name="Picture 3"/>
          <p:cNvPicPr>
            <a:picLocks noChangeAspect="1"/>
          </p:cNvPicPr>
          <p:nvPr/>
        </p:nvPicPr>
        <p:blipFill>
          <a:blip r:embed="rId2"/>
          <a:stretch>
            <a:fillRect/>
          </a:stretch>
        </p:blipFill>
        <p:spPr>
          <a:xfrm>
            <a:off x="2888516" y="2034645"/>
            <a:ext cx="6659444" cy="4663017"/>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6059082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a:solidFill>
                  <a:srgbClr val="0070C0"/>
                </a:solidFill>
                <a:latin typeface="Segoe UI Semibold" charset="0"/>
                <a:ea typeface="Segoe UI Semibold" charset="0"/>
                <a:cs typeface="Segoe UI Semibold" charset="0"/>
              </a:rPr>
              <a:t>https://</a:t>
            </a:r>
            <a:r>
              <a:rPr lang="en-US" dirty="0" err="1">
                <a:solidFill>
                  <a:srgbClr val="0070C0"/>
                </a:solidFill>
                <a:latin typeface="Segoe UI Semibold" charset="0"/>
                <a:ea typeface="Segoe UI Semibold" charset="0"/>
                <a:cs typeface="Segoe UI Semibold" charset="0"/>
              </a:rPr>
              <a:t>youtu.be</a:t>
            </a:r>
            <a:r>
              <a:rPr lang="en-US" dirty="0">
                <a:solidFill>
                  <a:srgbClr val="0070C0"/>
                </a:solidFill>
                <a:latin typeface="Segoe UI Semibold" charset="0"/>
                <a:ea typeface="Segoe UI Semibold" charset="0"/>
                <a:cs typeface="Segoe UI Semibold" charset="0"/>
              </a:rPr>
              <a:t>/QHulaj5ZxbI?t=27m5s</a:t>
            </a:r>
          </a:p>
        </p:txBody>
      </p:sp>
      <p:sp>
        <p:nvSpPr>
          <p:cNvPr id="2" name="Title 1"/>
          <p:cNvSpPr>
            <a:spLocks noGrp="1"/>
          </p:cNvSpPr>
          <p:nvPr>
            <p:ph type="title"/>
          </p:nvPr>
        </p:nvSpPr>
        <p:spPr/>
        <p:txBody>
          <a:bodyPr/>
          <a:lstStyle/>
          <a:p>
            <a:r>
              <a:rPr lang="en-US" dirty="0"/>
              <a:t>Why </a:t>
            </a:r>
            <a:r>
              <a:rPr lang="en-US" dirty="0" err="1" smtClean="0"/>
              <a:t>TypeScript</a:t>
            </a:r>
            <a:r>
              <a:rPr lang="en-US" dirty="0" smtClean="0"/>
              <a:t> </a:t>
            </a:r>
            <a:r>
              <a:rPr lang="en-US" dirty="0"/>
              <a:t>with Angular?</a:t>
            </a:r>
          </a:p>
        </p:txBody>
      </p:sp>
      <p:pic>
        <p:nvPicPr>
          <p:cNvPr id="4" name="Picture 3"/>
          <p:cNvPicPr>
            <a:picLocks noChangeAspect="1"/>
          </p:cNvPicPr>
          <p:nvPr/>
        </p:nvPicPr>
        <p:blipFill>
          <a:blip r:embed="rId2"/>
          <a:stretch>
            <a:fillRect/>
          </a:stretch>
        </p:blipFill>
        <p:spPr>
          <a:xfrm>
            <a:off x="2889518" y="2034645"/>
            <a:ext cx="6657439" cy="4663017"/>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3505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TypeScript</a:t>
            </a:r>
            <a:r>
              <a:rPr lang="en-US" dirty="0" smtClean="0"/>
              <a:t>?</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965421244"/>
              </p:ext>
            </p:extLst>
          </p:nvPr>
        </p:nvGraphicFramePr>
        <p:xfrm>
          <a:off x="2098675" y="1709738"/>
          <a:ext cx="8239125" cy="4506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658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Playground</a:t>
            </a:r>
          </a:p>
        </p:txBody>
      </p:sp>
    </p:spTree>
    <p:extLst>
      <p:ext uri="{BB962C8B-B14F-4D97-AF65-F5344CB8AC3E}">
        <p14:creationId xmlns:p14="http://schemas.microsoft.com/office/powerpoint/2010/main" val="151519934"/>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 xsi:nil="tru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xsi:nil="true"/>
    <Session_x0020_Code xmlns="12a172fe-0250-434a-85cf-03b10810c5e5" xsi:nil="tru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30e9df3-be65-4c73-a93b-d1236ebd677e"/>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terms/"/>
    <ds:schemaRef ds:uri="http://schemas.microsoft.com/sharepoint/v3"/>
    <ds:schemaRef ds:uri="http://schemas.microsoft.com/office/infopath/2007/PartnerControls"/>
    <ds:schemaRef ds:uri="12a172fe-0250-434a-85cf-03b10810c5e5"/>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Template>
  <TotalTime>21</TotalTime>
  <Words>862</Words>
  <Application>Microsoft Macintosh PowerPoint</Application>
  <PresentationFormat>Custom</PresentationFormat>
  <Paragraphs>114</Paragraphs>
  <Slides>21</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Avenir LT Pro 45 Book</vt:lpstr>
      <vt:lpstr>Consolas</vt:lpstr>
      <vt:lpstr>ＭＳ Ｐゴシック</vt:lpstr>
      <vt:lpstr>Segoe</vt:lpstr>
      <vt:lpstr>Segoe UI</vt:lpstr>
      <vt:lpstr>Segoe UI Light</vt:lpstr>
      <vt:lpstr>Segoe UI Semibold</vt:lpstr>
      <vt:lpstr>Arial</vt:lpstr>
      <vt:lpstr>5-30629_Build_Template_WHITE</vt:lpstr>
      <vt:lpstr>5-30629_Build_Template_DARK BLUE</vt:lpstr>
      <vt:lpstr>PowerPoint Presentation</vt:lpstr>
      <vt:lpstr>Building a Single Page App Using Angular and Typescript Using Office 365 APIs</vt:lpstr>
      <vt:lpstr>Agenda slide </vt:lpstr>
      <vt:lpstr>PowerPoint Presentation</vt:lpstr>
      <vt:lpstr>Why TypeScript?</vt:lpstr>
      <vt:lpstr>Why TypeScript with Angular?</vt:lpstr>
      <vt:lpstr>Why TypeScript with Angular?</vt:lpstr>
      <vt:lpstr>What is TypeScript?</vt:lpstr>
      <vt:lpstr>TypeScript Playground</vt:lpstr>
      <vt:lpstr>PowerPoint Presentation</vt:lpstr>
      <vt:lpstr>Wide Editor Support</vt:lpstr>
      <vt:lpstr>TypeScript &amp; Editor Support</vt:lpstr>
      <vt:lpstr>PowerPoint Presentation</vt:lpstr>
      <vt:lpstr>Office 365 as a Enterprise Service</vt:lpstr>
      <vt:lpstr>Custom App Challenges in O365</vt:lpstr>
      <vt:lpstr>Secure Client-Side Apps with ADAL JS</vt:lpstr>
      <vt:lpstr>Office 365 &amp; ADAL in Angular  with TypeScript</vt:lpstr>
      <vt:lpstr>Call to Action</vt:lpstr>
      <vt:lpstr>Please Complete An Evaluation Form Your input is important!</vt:lpstr>
      <vt:lpstr>Evaluate this session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 2015</dc:subject>
  <dc:creator>Andrew Connell</dc:creator>
  <cp:keywords>Build 2015</cp:keywords>
  <dc:description>Template: Mitchell Derrey, Silver Fox Productions
Formatting: 
Audience Type:</dc:description>
  <cp:lastModifiedBy>Andrew Connell</cp:lastModifiedBy>
  <cp:revision>5</cp:revision>
  <dcterms:created xsi:type="dcterms:W3CDTF">2015-04-09T13:09:42Z</dcterms:created>
  <dcterms:modified xsi:type="dcterms:W3CDTF">2015-04-10T13:55:30Z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