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</p14:sldIdLst>
        </p14:section>
        <p14:section name="what is node" id="{585205AF-A5F9-1F43-B024-9AD42FE9DEB9}">
          <p14:sldIdLst>
            <p14:sldId id="266"/>
            <p14:sldId id="267"/>
            <p14:sldId id="268"/>
            <p14:sldId id="269"/>
            <p14:sldId id="272"/>
          </p14:sldIdLst>
        </p14:section>
        <p14:section name="tooling" id="{0377E4E4-8A17-E34D-9018-F58DAF0277EE}">
          <p14:sldIdLst>
            <p14:sldId id="273"/>
            <p14:sldId id="274"/>
          </p14:sldIdLst>
        </p14:section>
        <p14:section name="developing" id="{80F60191-5A2A-B84C-84E0-19A1D29C3600}">
          <p14:sldIdLst>
            <p14:sldId id="275"/>
            <p14:sldId id="276"/>
            <p14:sldId id="277"/>
            <p14:sldId id="278"/>
            <p14:sldId id="279"/>
          </p14:sldIdLst>
        </p14:section>
        <p14:section name="closing" id="{53DE1853-E04B-3D4B-94A7-C2F971E9BFA7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814" autoAdjust="0"/>
    <p:restoredTop sz="95673"/>
  </p:normalViewPr>
  <p:slideViewPr>
    <p:cSldViewPr snapToGrid="0">
      <p:cViewPr varScale="1">
        <p:scale>
          <a:sx n="81" d="100"/>
          <a:sy n="81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581CF-96AD-094D-BBD2-1AFCB200BAEC}" type="doc">
      <dgm:prSet loTypeId="urn:microsoft.com/office/officeart/2005/8/layout/default" loCatId="matrix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54862D-0165-9441-994C-02A5A039CA12}">
      <dgm:prSet/>
      <dgm:spPr/>
      <dgm:t>
        <a:bodyPr/>
        <a:lstStyle/>
        <a:p>
          <a:pPr rtl="0"/>
          <a:r>
            <a:rPr lang="en-US" baseline="0" dirty="0" smtClean="0"/>
            <a:t>Node</a:t>
          </a:r>
          <a:endParaRPr lang="en-US" dirty="0"/>
        </a:p>
      </dgm:t>
    </dgm:pt>
    <dgm:pt modelId="{69321D8A-167B-8D48-B663-FB1C72600B3E}" type="parTrans" cxnId="{3DDBC947-F349-1E40-9AE1-01268D314FE6}">
      <dgm:prSet/>
      <dgm:spPr/>
      <dgm:t>
        <a:bodyPr/>
        <a:lstStyle/>
        <a:p>
          <a:endParaRPr lang="en-US"/>
        </a:p>
      </dgm:t>
    </dgm:pt>
    <dgm:pt modelId="{E313E0EC-8584-3142-8E5A-D3C47250DCF9}" type="sibTrans" cxnId="{3DDBC947-F349-1E40-9AE1-01268D314FE6}">
      <dgm:prSet/>
      <dgm:spPr/>
      <dgm:t>
        <a:bodyPr/>
        <a:lstStyle/>
        <a:p>
          <a:endParaRPr lang="en-US"/>
        </a:p>
      </dgm:t>
    </dgm:pt>
    <dgm:pt modelId="{90199798-F18E-394A-AAA7-E2ACACAF0310}">
      <dgm:prSet/>
      <dgm:spPr/>
      <dgm:t>
        <a:bodyPr/>
        <a:lstStyle/>
        <a:p>
          <a:pPr rtl="0"/>
          <a:r>
            <a:rPr lang="en-US" baseline="0" dirty="0" smtClean="0"/>
            <a:t>NPM</a:t>
          </a:r>
          <a:endParaRPr lang="en-US" dirty="0"/>
        </a:p>
      </dgm:t>
    </dgm:pt>
    <dgm:pt modelId="{10F260BF-935D-4F4E-8157-D7D90DC03573}" type="parTrans" cxnId="{65EDEE3C-E380-7646-B548-4A954AA5B8AE}">
      <dgm:prSet/>
      <dgm:spPr/>
      <dgm:t>
        <a:bodyPr/>
        <a:lstStyle/>
        <a:p>
          <a:endParaRPr lang="en-US"/>
        </a:p>
      </dgm:t>
    </dgm:pt>
    <dgm:pt modelId="{502E76DF-B523-8442-B65F-C7F2DA1863F6}" type="sibTrans" cxnId="{65EDEE3C-E380-7646-B548-4A954AA5B8AE}">
      <dgm:prSet/>
      <dgm:spPr/>
      <dgm:t>
        <a:bodyPr/>
        <a:lstStyle/>
        <a:p>
          <a:endParaRPr lang="en-US"/>
        </a:p>
      </dgm:t>
    </dgm:pt>
    <dgm:pt modelId="{060EB9B1-7E7B-CB43-8B3C-EA9658BA985B}">
      <dgm:prSet/>
      <dgm:spPr/>
      <dgm:t>
        <a:bodyPr/>
        <a:lstStyle/>
        <a:p>
          <a:pPr rtl="0"/>
          <a:r>
            <a:rPr lang="en-US" baseline="0" dirty="0" smtClean="0"/>
            <a:t>V8</a:t>
          </a:r>
          <a:endParaRPr lang="en-US" dirty="0"/>
        </a:p>
      </dgm:t>
    </dgm:pt>
    <dgm:pt modelId="{7D044547-5345-7144-BD71-20C8A2E448F7}" type="parTrans" cxnId="{13266E48-1653-1E41-B58B-927432514151}">
      <dgm:prSet/>
      <dgm:spPr/>
      <dgm:t>
        <a:bodyPr/>
        <a:lstStyle/>
        <a:p>
          <a:endParaRPr lang="en-US"/>
        </a:p>
      </dgm:t>
    </dgm:pt>
    <dgm:pt modelId="{C38BC915-3E80-A24D-A71A-E19AC197A2F7}" type="sibTrans" cxnId="{13266E48-1653-1E41-B58B-927432514151}">
      <dgm:prSet/>
      <dgm:spPr/>
      <dgm:t>
        <a:bodyPr/>
        <a:lstStyle/>
        <a:p>
          <a:endParaRPr lang="en-US"/>
        </a:p>
      </dgm:t>
    </dgm:pt>
    <dgm:pt modelId="{7BB04327-0B16-FB4E-B598-7C4FA07A730F}" type="pres">
      <dgm:prSet presAssocID="{B3D581CF-96AD-094D-BBD2-1AFCB200BAE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55A9C6-5A7F-8A46-8E9B-26914354A4C8}" type="pres">
      <dgm:prSet presAssocID="{5C54862D-0165-9441-994C-02A5A039CA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14BA6-56C8-4941-811D-C20C192ECF29}" type="pres">
      <dgm:prSet presAssocID="{E313E0EC-8584-3142-8E5A-D3C47250DCF9}" presName="sibTrans" presStyleCnt="0"/>
      <dgm:spPr/>
      <dgm:t>
        <a:bodyPr/>
        <a:lstStyle/>
        <a:p>
          <a:endParaRPr lang="en-US"/>
        </a:p>
      </dgm:t>
    </dgm:pt>
    <dgm:pt modelId="{88E9D925-05DA-A74A-8F67-6039773FF86A}" type="pres">
      <dgm:prSet presAssocID="{060EB9B1-7E7B-CB43-8B3C-EA9658BA98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17C5A-7ADD-5646-A8FE-38A51D84425E}" type="pres">
      <dgm:prSet presAssocID="{C38BC915-3E80-A24D-A71A-E19AC197A2F7}" presName="sibTrans" presStyleCnt="0"/>
      <dgm:spPr/>
      <dgm:t>
        <a:bodyPr/>
        <a:lstStyle/>
        <a:p>
          <a:endParaRPr lang="en-US"/>
        </a:p>
      </dgm:t>
    </dgm:pt>
    <dgm:pt modelId="{197F4ADF-F508-DC4E-BB4B-32D37D77E195}" type="pres">
      <dgm:prSet presAssocID="{90199798-F18E-394A-AAA7-E2ACACAF03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DEE3C-E380-7646-B548-4A954AA5B8AE}" srcId="{B3D581CF-96AD-094D-BBD2-1AFCB200BAEC}" destId="{90199798-F18E-394A-AAA7-E2ACACAF0310}" srcOrd="2" destOrd="0" parTransId="{10F260BF-935D-4F4E-8157-D7D90DC03573}" sibTransId="{502E76DF-B523-8442-B65F-C7F2DA1863F6}"/>
    <dgm:cxn modelId="{91FC7A8D-FC8D-5A4D-91BF-0BDF969B2D55}" type="presOf" srcId="{B3D581CF-96AD-094D-BBD2-1AFCB200BAEC}" destId="{7BB04327-0B16-FB4E-B598-7C4FA07A730F}" srcOrd="0" destOrd="0" presId="urn:microsoft.com/office/officeart/2005/8/layout/default"/>
    <dgm:cxn modelId="{BC979D9E-95CB-964A-94E9-D9FD1F0533FE}" type="presOf" srcId="{060EB9B1-7E7B-CB43-8B3C-EA9658BA985B}" destId="{88E9D925-05DA-A74A-8F67-6039773FF86A}" srcOrd="0" destOrd="0" presId="urn:microsoft.com/office/officeart/2005/8/layout/default"/>
    <dgm:cxn modelId="{13266E48-1653-1E41-B58B-927432514151}" srcId="{B3D581CF-96AD-094D-BBD2-1AFCB200BAEC}" destId="{060EB9B1-7E7B-CB43-8B3C-EA9658BA985B}" srcOrd="1" destOrd="0" parTransId="{7D044547-5345-7144-BD71-20C8A2E448F7}" sibTransId="{C38BC915-3E80-A24D-A71A-E19AC197A2F7}"/>
    <dgm:cxn modelId="{749FF034-6A33-B24A-823A-9BC6C8DB04DA}" type="presOf" srcId="{5C54862D-0165-9441-994C-02A5A039CA12}" destId="{6955A9C6-5A7F-8A46-8E9B-26914354A4C8}" srcOrd="0" destOrd="0" presId="urn:microsoft.com/office/officeart/2005/8/layout/default"/>
    <dgm:cxn modelId="{5CCA8C93-1FF4-9046-B6C7-7E2FE333F34B}" type="presOf" srcId="{90199798-F18E-394A-AAA7-E2ACACAF0310}" destId="{197F4ADF-F508-DC4E-BB4B-32D37D77E195}" srcOrd="0" destOrd="0" presId="urn:microsoft.com/office/officeart/2005/8/layout/default"/>
    <dgm:cxn modelId="{3DDBC947-F349-1E40-9AE1-01268D314FE6}" srcId="{B3D581CF-96AD-094D-BBD2-1AFCB200BAEC}" destId="{5C54862D-0165-9441-994C-02A5A039CA12}" srcOrd="0" destOrd="0" parTransId="{69321D8A-167B-8D48-B663-FB1C72600B3E}" sibTransId="{E313E0EC-8584-3142-8E5A-D3C47250DCF9}"/>
    <dgm:cxn modelId="{08579D89-7E59-5543-8C93-FB852AF5B9CF}" type="presParOf" srcId="{7BB04327-0B16-FB4E-B598-7C4FA07A730F}" destId="{6955A9C6-5A7F-8A46-8E9B-26914354A4C8}" srcOrd="0" destOrd="0" presId="urn:microsoft.com/office/officeart/2005/8/layout/default"/>
    <dgm:cxn modelId="{EB91FAA1-8A40-2048-8984-031EC9FD9E15}" type="presParOf" srcId="{7BB04327-0B16-FB4E-B598-7C4FA07A730F}" destId="{14314BA6-56C8-4941-811D-C20C192ECF29}" srcOrd="1" destOrd="0" presId="urn:microsoft.com/office/officeart/2005/8/layout/default"/>
    <dgm:cxn modelId="{D4257CB4-6F33-F641-B645-6AE623F4B7CB}" type="presParOf" srcId="{7BB04327-0B16-FB4E-B598-7C4FA07A730F}" destId="{88E9D925-05DA-A74A-8F67-6039773FF86A}" srcOrd="2" destOrd="0" presId="urn:microsoft.com/office/officeart/2005/8/layout/default"/>
    <dgm:cxn modelId="{7C537548-2BCD-2E4D-8B1E-C2ACE0392ED0}" type="presParOf" srcId="{7BB04327-0B16-FB4E-B598-7C4FA07A730F}" destId="{D6517C5A-7ADD-5646-A8FE-38A51D84425E}" srcOrd="3" destOrd="0" presId="urn:microsoft.com/office/officeart/2005/8/layout/default"/>
    <dgm:cxn modelId="{E4924B6A-A22E-C048-8DD1-7F84AA9918E9}" type="presParOf" srcId="{7BB04327-0B16-FB4E-B598-7C4FA07A730F}" destId="{197F4ADF-F508-DC4E-BB4B-32D37D77E19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98DB5-FEC4-7E45-9401-BE1AF4EA49E3}" type="doc">
      <dgm:prSet loTypeId="urn:microsoft.com/office/officeart/2005/8/layout/matrix3" loCatId="matrix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80485E5-8F53-2447-9BBB-26BF9E2932EF}">
      <dgm:prSet/>
      <dgm:spPr/>
      <dgm:t>
        <a:bodyPr/>
        <a:lstStyle/>
        <a:p>
          <a:pPr rtl="0"/>
          <a:r>
            <a:rPr lang="en-US" baseline="0" smtClean="0"/>
            <a:t>Connect</a:t>
          </a:r>
          <a:endParaRPr lang="en-US"/>
        </a:p>
      </dgm:t>
    </dgm:pt>
    <dgm:pt modelId="{935B5FA3-F910-1340-A386-5F5F5C24DBD7}" type="parTrans" cxnId="{71FD3AD9-ED56-6C4D-8EE8-AD6E12404131}">
      <dgm:prSet/>
      <dgm:spPr/>
      <dgm:t>
        <a:bodyPr/>
        <a:lstStyle/>
        <a:p>
          <a:endParaRPr lang="en-US"/>
        </a:p>
      </dgm:t>
    </dgm:pt>
    <dgm:pt modelId="{07C938B3-F791-CD48-962C-8C6F7EAD17A9}" type="sibTrans" cxnId="{71FD3AD9-ED56-6C4D-8EE8-AD6E12404131}">
      <dgm:prSet/>
      <dgm:spPr/>
      <dgm:t>
        <a:bodyPr/>
        <a:lstStyle/>
        <a:p>
          <a:endParaRPr lang="en-US"/>
        </a:p>
      </dgm:t>
    </dgm:pt>
    <dgm:pt modelId="{03E77D45-7965-3746-89F0-D4B14AB78FF3}">
      <dgm:prSet/>
      <dgm:spPr/>
      <dgm:t>
        <a:bodyPr/>
        <a:lstStyle/>
        <a:p>
          <a:pPr rtl="0"/>
          <a:r>
            <a:rPr lang="en-US" baseline="0" smtClean="0"/>
            <a:t>Express</a:t>
          </a:r>
          <a:endParaRPr lang="en-US"/>
        </a:p>
      </dgm:t>
    </dgm:pt>
    <dgm:pt modelId="{2C1E7E87-E146-5840-9171-D61DE2CD155C}" type="parTrans" cxnId="{E92C1445-F12E-BE45-B4B7-E057015E768E}">
      <dgm:prSet/>
      <dgm:spPr/>
      <dgm:t>
        <a:bodyPr/>
        <a:lstStyle/>
        <a:p>
          <a:endParaRPr lang="en-US"/>
        </a:p>
      </dgm:t>
    </dgm:pt>
    <dgm:pt modelId="{6CE46FF0-A4C3-6B43-8A34-88E99CEDB3C1}" type="sibTrans" cxnId="{E92C1445-F12E-BE45-B4B7-E057015E768E}">
      <dgm:prSet/>
      <dgm:spPr/>
      <dgm:t>
        <a:bodyPr/>
        <a:lstStyle/>
        <a:p>
          <a:endParaRPr lang="en-US"/>
        </a:p>
      </dgm:t>
    </dgm:pt>
    <dgm:pt modelId="{5823FF94-2CED-6642-83C9-5D2707B7636A}">
      <dgm:prSet/>
      <dgm:spPr/>
      <dgm:t>
        <a:bodyPr/>
        <a:lstStyle/>
        <a:p>
          <a:pPr rtl="0"/>
          <a:r>
            <a:rPr lang="en-US" baseline="0" smtClean="0"/>
            <a:t>MVC</a:t>
          </a:r>
          <a:endParaRPr lang="en-US"/>
        </a:p>
      </dgm:t>
    </dgm:pt>
    <dgm:pt modelId="{D6942C79-BB06-7B4B-AB60-6087F9C80158}" type="parTrans" cxnId="{9BB5B731-B989-9A40-96A5-8CCF4DB1D282}">
      <dgm:prSet/>
      <dgm:spPr/>
      <dgm:t>
        <a:bodyPr/>
        <a:lstStyle/>
        <a:p>
          <a:endParaRPr lang="en-US"/>
        </a:p>
      </dgm:t>
    </dgm:pt>
    <dgm:pt modelId="{629056D0-23EA-7F40-8A75-60B0602E7383}" type="sibTrans" cxnId="{9BB5B731-B989-9A40-96A5-8CCF4DB1D282}">
      <dgm:prSet/>
      <dgm:spPr/>
      <dgm:t>
        <a:bodyPr/>
        <a:lstStyle/>
        <a:p>
          <a:endParaRPr lang="en-US"/>
        </a:p>
      </dgm:t>
    </dgm:pt>
    <dgm:pt modelId="{AFA6E94D-C43B-EE44-AE56-21BB57250E49}">
      <dgm:prSet/>
      <dgm:spPr/>
      <dgm:t>
        <a:bodyPr/>
        <a:lstStyle/>
        <a:p>
          <a:pPr rtl="0"/>
          <a:r>
            <a:rPr lang="en-US" baseline="0" smtClean="0"/>
            <a:t>APIs</a:t>
          </a:r>
          <a:endParaRPr lang="en-US"/>
        </a:p>
      </dgm:t>
    </dgm:pt>
    <dgm:pt modelId="{5AF2A8D5-1E19-654F-9E85-A3F5F9982770}" type="parTrans" cxnId="{06C98D9B-A4D3-9942-A888-077BB72ED2CD}">
      <dgm:prSet/>
      <dgm:spPr/>
      <dgm:t>
        <a:bodyPr/>
        <a:lstStyle/>
        <a:p>
          <a:endParaRPr lang="en-US"/>
        </a:p>
      </dgm:t>
    </dgm:pt>
    <dgm:pt modelId="{A6CC8148-1BA6-EF4A-8DC4-B90345CC6831}" type="sibTrans" cxnId="{06C98D9B-A4D3-9942-A888-077BB72ED2CD}">
      <dgm:prSet/>
      <dgm:spPr/>
      <dgm:t>
        <a:bodyPr/>
        <a:lstStyle/>
        <a:p>
          <a:endParaRPr lang="en-US"/>
        </a:p>
      </dgm:t>
    </dgm:pt>
    <dgm:pt modelId="{E2AF3C59-A7C8-3640-99EF-BFE2F369975D}" type="pres">
      <dgm:prSet presAssocID="{B5398DB5-FEC4-7E45-9401-BE1AF4EA49E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50F6AD-3053-9C4F-BC29-648BA1BD483E}" type="pres">
      <dgm:prSet presAssocID="{B5398DB5-FEC4-7E45-9401-BE1AF4EA49E3}" presName="diamond" presStyleLbl="bgShp" presStyleIdx="0" presStyleCnt="1"/>
      <dgm:spPr/>
      <dgm:t>
        <a:bodyPr/>
        <a:lstStyle/>
        <a:p>
          <a:endParaRPr lang="en-US"/>
        </a:p>
      </dgm:t>
    </dgm:pt>
    <dgm:pt modelId="{A09E9E99-BC73-7149-B6BD-5BBEF2041BDF}" type="pres">
      <dgm:prSet presAssocID="{B5398DB5-FEC4-7E45-9401-BE1AF4EA49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A6D11-A7CC-ED46-9263-028DF96BCA33}" type="pres">
      <dgm:prSet presAssocID="{B5398DB5-FEC4-7E45-9401-BE1AF4EA49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96AB6-0FAB-2E49-9007-56D6D26C1710}" type="pres">
      <dgm:prSet presAssocID="{B5398DB5-FEC4-7E45-9401-BE1AF4EA49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F4A6-34EA-7842-B7CC-7116548DB258}" type="pres">
      <dgm:prSet presAssocID="{B5398DB5-FEC4-7E45-9401-BE1AF4EA49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2C86AE-B403-404D-BEDC-C6B1AA2A13C3}" type="presOf" srcId="{03E77D45-7965-3746-89F0-D4B14AB78FF3}" destId="{662A6D11-A7CC-ED46-9263-028DF96BCA33}" srcOrd="0" destOrd="0" presId="urn:microsoft.com/office/officeart/2005/8/layout/matrix3"/>
    <dgm:cxn modelId="{9BB5B731-B989-9A40-96A5-8CCF4DB1D282}" srcId="{B5398DB5-FEC4-7E45-9401-BE1AF4EA49E3}" destId="{5823FF94-2CED-6642-83C9-5D2707B7636A}" srcOrd="2" destOrd="0" parTransId="{D6942C79-BB06-7B4B-AB60-6087F9C80158}" sibTransId="{629056D0-23EA-7F40-8A75-60B0602E7383}"/>
    <dgm:cxn modelId="{E7F72A3D-2947-4543-992C-C9186BCE0BD4}" type="presOf" srcId="{780485E5-8F53-2447-9BBB-26BF9E2932EF}" destId="{A09E9E99-BC73-7149-B6BD-5BBEF2041BDF}" srcOrd="0" destOrd="0" presId="urn:microsoft.com/office/officeart/2005/8/layout/matrix3"/>
    <dgm:cxn modelId="{F164162B-37AD-8844-8D71-984622D92B1E}" type="presOf" srcId="{B5398DB5-FEC4-7E45-9401-BE1AF4EA49E3}" destId="{E2AF3C59-A7C8-3640-99EF-BFE2F369975D}" srcOrd="0" destOrd="0" presId="urn:microsoft.com/office/officeart/2005/8/layout/matrix3"/>
    <dgm:cxn modelId="{EA1B90BB-1FA1-EF4F-A118-E99A194AACBA}" type="presOf" srcId="{5823FF94-2CED-6642-83C9-5D2707B7636A}" destId="{96696AB6-0FAB-2E49-9007-56D6D26C1710}" srcOrd="0" destOrd="0" presId="urn:microsoft.com/office/officeart/2005/8/layout/matrix3"/>
    <dgm:cxn modelId="{37B280CC-7130-6340-BDCE-6E1F400FAA2E}" type="presOf" srcId="{AFA6E94D-C43B-EE44-AE56-21BB57250E49}" destId="{1CD2F4A6-34EA-7842-B7CC-7116548DB258}" srcOrd="0" destOrd="0" presId="urn:microsoft.com/office/officeart/2005/8/layout/matrix3"/>
    <dgm:cxn modelId="{06C98D9B-A4D3-9942-A888-077BB72ED2CD}" srcId="{B5398DB5-FEC4-7E45-9401-BE1AF4EA49E3}" destId="{AFA6E94D-C43B-EE44-AE56-21BB57250E49}" srcOrd="3" destOrd="0" parTransId="{5AF2A8D5-1E19-654F-9E85-A3F5F9982770}" sibTransId="{A6CC8148-1BA6-EF4A-8DC4-B90345CC6831}"/>
    <dgm:cxn modelId="{71FD3AD9-ED56-6C4D-8EE8-AD6E12404131}" srcId="{B5398DB5-FEC4-7E45-9401-BE1AF4EA49E3}" destId="{780485E5-8F53-2447-9BBB-26BF9E2932EF}" srcOrd="0" destOrd="0" parTransId="{935B5FA3-F910-1340-A386-5F5F5C24DBD7}" sibTransId="{07C938B3-F791-CD48-962C-8C6F7EAD17A9}"/>
    <dgm:cxn modelId="{E92C1445-F12E-BE45-B4B7-E057015E768E}" srcId="{B5398DB5-FEC4-7E45-9401-BE1AF4EA49E3}" destId="{03E77D45-7965-3746-89F0-D4B14AB78FF3}" srcOrd="1" destOrd="0" parTransId="{2C1E7E87-E146-5840-9171-D61DE2CD155C}" sibTransId="{6CE46FF0-A4C3-6B43-8A34-88E99CEDB3C1}"/>
    <dgm:cxn modelId="{E2B51612-C79C-154C-B712-2BBED925CAD6}" type="presParOf" srcId="{E2AF3C59-A7C8-3640-99EF-BFE2F369975D}" destId="{3E50F6AD-3053-9C4F-BC29-648BA1BD483E}" srcOrd="0" destOrd="0" presId="urn:microsoft.com/office/officeart/2005/8/layout/matrix3"/>
    <dgm:cxn modelId="{720E2BB9-EFB9-DD43-B2D0-74DC4ACFB961}" type="presParOf" srcId="{E2AF3C59-A7C8-3640-99EF-BFE2F369975D}" destId="{A09E9E99-BC73-7149-B6BD-5BBEF2041BDF}" srcOrd="1" destOrd="0" presId="urn:microsoft.com/office/officeart/2005/8/layout/matrix3"/>
    <dgm:cxn modelId="{CF1C7B7B-6002-5E44-B3F2-91BCF7287173}" type="presParOf" srcId="{E2AF3C59-A7C8-3640-99EF-BFE2F369975D}" destId="{662A6D11-A7CC-ED46-9263-028DF96BCA33}" srcOrd="2" destOrd="0" presId="urn:microsoft.com/office/officeart/2005/8/layout/matrix3"/>
    <dgm:cxn modelId="{83B5D6E3-2294-2B49-B4B5-E59A359E9D68}" type="presParOf" srcId="{E2AF3C59-A7C8-3640-99EF-BFE2F369975D}" destId="{96696AB6-0FAB-2E49-9007-56D6D26C1710}" srcOrd="3" destOrd="0" presId="urn:microsoft.com/office/officeart/2005/8/layout/matrix3"/>
    <dgm:cxn modelId="{36BDE5C5-DDBF-E348-BFD2-8B36388A5EDD}" type="presParOf" srcId="{E2AF3C59-A7C8-3640-99EF-BFE2F369975D}" destId="{1CD2F4A6-34EA-7842-B7CC-7116548DB25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E6E15-12BB-8C4D-BDF8-01D8E49300A9}" type="doc">
      <dgm:prSet loTypeId="urn:microsoft.com/office/officeart/2005/8/layout/matrix3" loCatId="matrix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26CEAD2-4C3E-E243-AC4B-BDCC36BD8D12}">
      <dgm:prSet/>
      <dgm:spPr/>
      <dgm:t>
        <a:bodyPr/>
        <a:lstStyle/>
        <a:p>
          <a:pPr rtl="0"/>
          <a:r>
            <a:rPr lang="en-US" baseline="0" dirty="0" smtClean="0"/>
            <a:t>Node </a:t>
          </a:r>
          <a:br>
            <a:rPr lang="en-US" baseline="0" dirty="0" smtClean="0"/>
          </a:br>
          <a:r>
            <a:rPr lang="en-US" baseline="0" dirty="0" smtClean="0"/>
            <a:t>--debug</a:t>
          </a:r>
          <a:endParaRPr lang="en-US" dirty="0"/>
        </a:p>
      </dgm:t>
    </dgm:pt>
    <dgm:pt modelId="{ACE92172-043F-7A4D-8CCD-1327325954D6}" type="parTrans" cxnId="{BA33A25D-4DDE-3941-922B-C39F3FE28E38}">
      <dgm:prSet/>
      <dgm:spPr/>
      <dgm:t>
        <a:bodyPr/>
        <a:lstStyle/>
        <a:p>
          <a:endParaRPr lang="en-US"/>
        </a:p>
      </dgm:t>
    </dgm:pt>
    <dgm:pt modelId="{56DEE36B-BE9E-CC48-8D8B-BFDCCCC4F737}" type="sibTrans" cxnId="{BA33A25D-4DDE-3941-922B-C39F3FE28E38}">
      <dgm:prSet/>
      <dgm:spPr/>
      <dgm:t>
        <a:bodyPr/>
        <a:lstStyle/>
        <a:p>
          <a:endParaRPr lang="en-US"/>
        </a:p>
      </dgm:t>
    </dgm:pt>
    <dgm:pt modelId="{F6C25D47-BF74-944E-AE28-437B8ECBB69E}">
      <dgm:prSet/>
      <dgm:spPr/>
      <dgm:t>
        <a:bodyPr/>
        <a:lstStyle/>
        <a:p>
          <a:pPr rtl="0"/>
          <a:r>
            <a:rPr lang="en-US" baseline="0" smtClean="0"/>
            <a:t>node-inspector</a:t>
          </a:r>
          <a:endParaRPr lang="en-US"/>
        </a:p>
      </dgm:t>
    </dgm:pt>
    <dgm:pt modelId="{F0393882-BEAE-DD49-B7E7-69D7B1A8784B}" type="parTrans" cxnId="{0E883A1B-4CB0-C54E-8BBF-F1C76C66838A}">
      <dgm:prSet/>
      <dgm:spPr/>
      <dgm:t>
        <a:bodyPr/>
        <a:lstStyle/>
        <a:p>
          <a:endParaRPr lang="en-US"/>
        </a:p>
      </dgm:t>
    </dgm:pt>
    <dgm:pt modelId="{60196156-9EB9-274F-AD9A-99F7960113E6}" type="sibTrans" cxnId="{0E883A1B-4CB0-C54E-8BBF-F1C76C66838A}">
      <dgm:prSet/>
      <dgm:spPr/>
      <dgm:t>
        <a:bodyPr/>
        <a:lstStyle/>
        <a:p>
          <a:endParaRPr lang="en-US"/>
        </a:p>
      </dgm:t>
    </dgm:pt>
    <dgm:pt modelId="{79C617C0-0DDE-0B47-ABBC-85BFDF3BD3D8}">
      <dgm:prSet/>
      <dgm:spPr/>
      <dgm:t>
        <a:bodyPr/>
        <a:lstStyle/>
        <a:p>
          <a:pPr rtl="0"/>
          <a:r>
            <a:rPr lang="en-US" baseline="0" smtClean="0"/>
            <a:t>Nodemon</a:t>
          </a:r>
          <a:endParaRPr lang="en-US"/>
        </a:p>
      </dgm:t>
    </dgm:pt>
    <dgm:pt modelId="{E35A6BB7-0A07-1F45-B9E4-01B0CF45C49A}" type="parTrans" cxnId="{925B1875-C7D1-A14E-932E-A63CAEE973E7}">
      <dgm:prSet/>
      <dgm:spPr/>
      <dgm:t>
        <a:bodyPr/>
        <a:lstStyle/>
        <a:p>
          <a:endParaRPr lang="en-US"/>
        </a:p>
      </dgm:t>
    </dgm:pt>
    <dgm:pt modelId="{00B98E2E-51BE-6A4F-A3B4-F90F77A818E1}" type="sibTrans" cxnId="{925B1875-C7D1-A14E-932E-A63CAEE973E7}">
      <dgm:prSet/>
      <dgm:spPr/>
      <dgm:t>
        <a:bodyPr/>
        <a:lstStyle/>
        <a:p>
          <a:endParaRPr lang="en-US"/>
        </a:p>
      </dgm:t>
    </dgm:pt>
    <dgm:pt modelId="{80843026-EF53-434E-8F7E-C9BD07C0D488}">
      <dgm:prSet/>
      <dgm:spPr/>
      <dgm:t>
        <a:bodyPr/>
        <a:lstStyle/>
        <a:p>
          <a:pPr rtl="0"/>
          <a:r>
            <a:rPr lang="en-US" baseline="0" smtClean="0"/>
            <a:t>spy.js</a:t>
          </a:r>
          <a:endParaRPr lang="en-US"/>
        </a:p>
      </dgm:t>
    </dgm:pt>
    <dgm:pt modelId="{66AAD41B-0995-9B41-B55C-7CC51FCADFA0}" type="parTrans" cxnId="{B5350066-75FF-1849-9880-5F7561685FEA}">
      <dgm:prSet/>
      <dgm:spPr/>
      <dgm:t>
        <a:bodyPr/>
        <a:lstStyle/>
        <a:p>
          <a:endParaRPr lang="en-US"/>
        </a:p>
      </dgm:t>
    </dgm:pt>
    <dgm:pt modelId="{4B6AD514-8A1E-3445-B1F4-60C5D10B1516}" type="sibTrans" cxnId="{B5350066-75FF-1849-9880-5F7561685FEA}">
      <dgm:prSet/>
      <dgm:spPr/>
      <dgm:t>
        <a:bodyPr/>
        <a:lstStyle/>
        <a:p>
          <a:endParaRPr lang="en-US"/>
        </a:p>
      </dgm:t>
    </dgm:pt>
    <dgm:pt modelId="{19604F13-46BA-124A-A024-CEDF0DCEF0EA}" type="pres">
      <dgm:prSet presAssocID="{F24E6E15-12BB-8C4D-BDF8-01D8E49300A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CFBB1F-83F0-B248-8575-FE1609C312C3}" type="pres">
      <dgm:prSet presAssocID="{F24E6E15-12BB-8C4D-BDF8-01D8E49300A9}" presName="diamond" presStyleLbl="bgShp" presStyleIdx="0" presStyleCnt="1"/>
      <dgm:spPr/>
      <dgm:t>
        <a:bodyPr/>
        <a:lstStyle/>
        <a:p>
          <a:endParaRPr lang="en-US"/>
        </a:p>
      </dgm:t>
    </dgm:pt>
    <dgm:pt modelId="{70852656-F908-A445-868B-9AB9FF73AA63}" type="pres">
      <dgm:prSet presAssocID="{F24E6E15-12BB-8C4D-BDF8-01D8E49300A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9F6AE-5ABD-124B-889C-F5BFC247E5AF}" type="pres">
      <dgm:prSet presAssocID="{F24E6E15-12BB-8C4D-BDF8-01D8E49300A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73077-1DDF-0A4D-8863-0F907EC239B1}" type="pres">
      <dgm:prSet presAssocID="{F24E6E15-12BB-8C4D-BDF8-01D8E49300A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C4AE2-8E85-1446-95B2-2DD4F4A61743}" type="pres">
      <dgm:prSet presAssocID="{F24E6E15-12BB-8C4D-BDF8-01D8E49300A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5B1875-C7D1-A14E-932E-A63CAEE973E7}" srcId="{F24E6E15-12BB-8C4D-BDF8-01D8E49300A9}" destId="{79C617C0-0DDE-0B47-ABBC-85BFDF3BD3D8}" srcOrd="2" destOrd="0" parTransId="{E35A6BB7-0A07-1F45-B9E4-01B0CF45C49A}" sibTransId="{00B98E2E-51BE-6A4F-A3B4-F90F77A818E1}"/>
    <dgm:cxn modelId="{B5350066-75FF-1849-9880-5F7561685FEA}" srcId="{F24E6E15-12BB-8C4D-BDF8-01D8E49300A9}" destId="{80843026-EF53-434E-8F7E-C9BD07C0D488}" srcOrd="3" destOrd="0" parTransId="{66AAD41B-0995-9B41-B55C-7CC51FCADFA0}" sibTransId="{4B6AD514-8A1E-3445-B1F4-60C5D10B1516}"/>
    <dgm:cxn modelId="{2C0081D2-E4CD-564F-8015-5601BEA1BE01}" type="presOf" srcId="{79C617C0-0DDE-0B47-ABBC-85BFDF3BD3D8}" destId="{D5873077-1DDF-0A4D-8863-0F907EC239B1}" srcOrd="0" destOrd="0" presId="urn:microsoft.com/office/officeart/2005/8/layout/matrix3"/>
    <dgm:cxn modelId="{15B506CB-8284-054E-AEBD-D669E22C4339}" type="presOf" srcId="{80843026-EF53-434E-8F7E-C9BD07C0D488}" destId="{CE0C4AE2-8E85-1446-95B2-2DD4F4A61743}" srcOrd="0" destOrd="0" presId="urn:microsoft.com/office/officeart/2005/8/layout/matrix3"/>
    <dgm:cxn modelId="{BA33A25D-4DDE-3941-922B-C39F3FE28E38}" srcId="{F24E6E15-12BB-8C4D-BDF8-01D8E49300A9}" destId="{A26CEAD2-4C3E-E243-AC4B-BDCC36BD8D12}" srcOrd="0" destOrd="0" parTransId="{ACE92172-043F-7A4D-8CCD-1327325954D6}" sibTransId="{56DEE36B-BE9E-CC48-8D8B-BFDCCCC4F737}"/>
    <dgm:cxn modelId="{EDFF067E-17F2-B94F-B268-F7A8475DC268}" type="presOf" srcId="{F6C25D47-BF74-944E-AE28-437B8ECBB69E}" destId="{D879F6AE-5ABD-124B-889C-F5BFC247E5AF}" srcOrd="0" destOrd="0" presId="urn:microsoft.com/office/officeart/2005/8/layout/matrix3"/>
    <dgm:cxn modelId="{B0BC1B1B-8C23-DF46-881E-B602630B0055}" type="presOf" srcId="{F24E6E15-12BB-8C4D-BDF8-01D8E49300A9}" destId="{19604F13-46BA-124A-A024-CEDF0DCEF0EA}" srcOrd="0" destOrd="0" presId="urn:microsoft.com/office/officeart/2005/8/layout/matrix3"/>
    <dgm:cxn modelId="{0E883A1B-4CB0-C54E-8BBF-F1C76C66838A}" srcId="{F24E6E15-12BB-8C4D-BDF8-01D8E49300A9}" destId="{F6C25D47-BF74-944E-AE28-437B8ECBB69E}" srcOrd="1" destOrd="0" parTransId="{F0393882-BEAE-DD49-B7E7-69D7B1A8784B}" sibTransId="{60196156-9EB9-274F-AD9A-99F7960113E6}"/>
    <dgm:cxn modelId="{83391931-AF96-4441-B777-2C0C9D132A2C}" type="presOf" srcId="{A26CEAD2-4C3E-E243-AC4B-BDCC36BD8D12}" destId="{70852656-F908-A445-868B-9AB9FF73AA63}" srcOrd="0" destOrd="0" presId="urn:microsoft.com/office/officeart/2005/8/layout/matrix3"/>
    <dgm:cxn modelId="{88FA8508-7D48-2A4E-B8DA-B31EEE6CA4C2}" type="presParOf" srcId="{19604F13-46BA-124A-A024-CEDF0DCEF0EA}" destId="{A2CFBB1F-83F0-B248-8575-FE1609C312C3}" srcOrd="0" destOrd="0" presId="urn:microsoft.com/office/officeart/2005/8/layout/matrix3"/>
    <dgm:cxn modelId="{21863326-ABF7-6E40-AF2A-D609B5E9A67A}" type="presParOf" srcId="{19604F13-46BA-124A-A024-CEDF0DCEF0EA}" destId="{70852656-F908-A445-868B-9AB9FF73AA63}" srcOrd="1" destOrd="0" presId="urn:microsoft.com/office/officeart/2005/8/layout/matrix3"/>
    <dgm:cxn modelId="{7D6B2066-9911-2B4B-88EE-6F2376F761EE}" type="presParOf" srcId="{19604F13-46BA-124A-A024-CEDF0DCEF0EA}" destId="{D879F6AE-5ABD-124B-889C-F5BFC247E5AF}" srcOrd="2" destOrd="0" presId="urn:microsoft.com/office/officeart/2005/8/layout/matrix3"/>
    <dgm:cxn modelId="{069DBB4C-E43D-0C4D-BE1E-CCF5DA00A9CD}" type="presParOf" srcId="{19604F13-46BA-124A-A024-CEDF0DCEF0EA}" destId="{D5873077-1DDF-0A4D-8863-0F907EC239B1}" srcOrd="3" destOrd="0" presId="urn:microsoft.com/office/officeart/2005/8/layout/matrix3"/>
    <dgm:cxn modelId="{E093E0CB-55E1-2D4B-ACB0-F2A0B55C7B50}" type="presParOf" srcId="{19604F13-46BA-124A-A024-CEDF0DCEF0EA}" destId="{CE0C4AE2-8E85-1446-95B2-2DD4F4A617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A9C6-5A7F-8A46-8E9B-26914354A4C8}">
      <dsp:nvSpPr>
        <dsp:cNvPr id="0" name=""/>
        <dsp:cNvSpPr/>
      </dsp:nvSpPr>
      <dsp:spPr>
        <a:xfrm>
          <a:off x="1116843" y="2469"/>
          <a:ext cx="3098312" cy="185898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Node</a:t>
          </a:r>
          <a:endParaRPr lang="en-US" sz="6500" kern="1200" dirty="0"/>
        </a:p>
      </dsp:txBody>
      <dsp:txXfrm>
        <a:off x="1116843" y="2469"/>
        <a:ext cx="3098312" cy="1858987"/>
      </dsp:txXfrm>
    </dsp:sp>
    <dsp:sp modelId="{88E9D925-05DA-A74A-8F67-6039773FF86A}">
      <dsp:nvSpPr>
        <dsp:cNvPr id="0" name=""/>
        <dsp:cNvSpPr/>
      </dsp:nvSpPr>
      <dsp:spPr>
        <a:xfrm>
          <a:off x="4524986" y="2469"/>
          <a:ext cx="3098312" cy="185898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5197846"/>
                <a:satOff val="-23984"/>
                <a:lumOff val="883"/>
                <a:alphaOff val="0"/>
                <a:tint val="98000"/>
                <a:lumMod val="102000"/>
              </a:schemeClr>
              <a:schemeClr val="accent4">
                <a:hueOff val="5197846"/>
                <a:satOff val="-23984"/>
                <a:lumOff val="88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V8</a:t>
          </a:r>
          <a:endParaRPr lang="en-US" sz="6500" kern="1200" dirty="0"/>
        </a:p>
      </dsp:txBody>
      <dsp:txXfrm>
        <a:off x="4524986" y="2469"/>
        <a:ext cx="3098312" cy="1858987"/>
      </dsp:txXfrm>
    </dsp:sp>
    <dsp:sp modelId="{197F4ADF-F508-DC4E-BB4B-32D37D77E195}">
      <dsp:nvSpPr>
        <dsp:cNvPr id="0" name=""/>
        <dsp:cNvSpPr/>
      </dsp:nvSpPr>
      <dsp:spPr>
        <a:xfrm>
          <a:off x="2820914" y="2171287"/>
          <a:ext cx="3098312" cy="185898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395692"/>
                <a:satOff val="-47968"/>
                <a:lumOff val="1765"/>
                <a:alphaOff val="0"/>
                <a:tint val="98000"/>
                <a:lumMod val="102000"/>
              </a:schemeClr>
              <a:schemeClr val="accent4">
                <a:hueOff val="10395692"/>
                <a:satOff val="-47968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NPM</a:t>
          </a:r>
          <a:endParaRPr lang="en-US" sz="6500" kern="1200" dirty="0"/>
        </a:p>
      </dsp:txBody>
      <dsp:txXfrm>
        <a:off x="2820914" y="2171287"/>
        <a:ext cx="3098312" cy="1858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F6AD-3053-9C4F-BC29-648BA1BD483E}">
      <dsp:nvSpPr>
        <dsp:cNvPr id="0" name=""/>
        <dsp:cNvSpPr/>
      </dsp:nvSpPr>
      <dsp:spPr>
        <a:xfrm>
          <a:off x="2381712" y="0"/>
          <a:ext cx="3976718" cy="3976718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9E9E99-BC73-7149-B6BD-5BBEF2041BDF}">
      <dsp:nvSpPr>
        <dsp:cNvPr id="0" name=""/>
        <dsp:cNvSpPr/>
      </dsp:nvSpPr>
      <dsp:spPr>
        <a:xfrm>
          <a:off x="2759500" y="377788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Connect</a:t>
          </a:r>
          <a:endParaRPr lang="en-US" sz="2200" kern="1200"/>
        </a:p>
      </dsp:txBody>
      <dsp:txXfrm>
        <a:off x="2835210" y="453498"/>
        <a:ext cx="1399500" cy="1399500"/>
      </dsp:txXfrm>
    </dsp:sp>
    <dsp:sp modelId="{662A6D11-A7CC-ED46-9263-028DF96BCA33}">
      <dsp:nvSpPr>
        <dsp:cNvPr id="0" name=""/>
        <dsp:cNvSpPr/>
      </dsp:nvSpPr>
      <dsp:spPr>
        <a:xfrm>
          <a:off x="4429721" y="377788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3465231"/>
                <a:satOff val="-15989"/>
                <a:lumOff val="588"/>
                <a:alphaOff val="0"/>
                <a:tint val="98000"/>
                <a:lumMod val="102000"/>
              </a:schemeClr>
              <a:schemeClr val="accent4">
                <a:hueOff val="3465231"/>
                <a:satOff val="-15989"/>
                <a:lumOff val="58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Express</a:t>
          </a:r>
          <a:endParaRPr lang="en-US" sz="2200" kern="1200"/>
        </a:p>
      </dsp:txBody>
      <dsp:txXfrm>
        <a:off x="4505431" y="453498"/>
        <a:ext cx="1399500" cy="1399500"/>
      </dsp:txXfrm>
    </dsp:sp>
    <dsp:sp modelId="{96696AB6-0FAB-2E49-9007-56D6D26C1710}">
      <dsp:nvSpPr>
        <dsp:cNvPr id="0" name=""/>
        <dsp:cNvSpPr/>
      </dsp:nvSpPr>
      <dsp:spPr>
        <a:xfrm>
          <a:off x="2759500" y="2048009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6930461"/>
                <a:satOff val="-31979"/>
                <a:lumOff val="1177"/>
                <a:alphaOff val="0"/>
                <a:tint val="98000"/>
                <a:lumMod val="102000"/>
              </a:schemeClr>
              <a:schemeClr val="accent4">
                <a:hueOff val="6930461"/>
                <a:satOff val="-31979"/>
                <a:lumOff val="117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MVC</a:t>
          </a:r>
          <a:endParaRPr lang="en-US" sz="2200" kern="1200"/>
        </a:p>
      </dsp:txBody>
      <dsp:txXfrm>
        <a:off x="2835210" y="2123719"/>
        <a:ext cx="1399500" cy="1399500"/>
      </dsp:txXfrm>
    </dsp:sp>
    <dsp:sp modelId="{1CD2F4A6-34EA-7842-B7CC-7116548DB258}">
      <dsp:nvSpPr>
        <dsp:cNvPr id="0" name=""/>
        <dsp:cNvSpPr/>
      </dsp:nvSpPr>
      <dsp:spPr>
        <a:xfrm>
          <a:off x="4429721" y="2048009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395692"/>
                <a:satOff val="-47968"/>
                <a:lumOff val="1765"/>
                <a:alphaOff val="0"/>
                <a:tint val="98000"/>
                <a:lumMod val="102000"/>
              </a:schemeClr>
              <a:schemeClr val="accent4">
                <a:hueOff val="10395692"/>
                <a:satOff val="-47968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APIs</a:t>
          </a:r>
          <a:endParaRPr lang="en-US" sz="2200" kern="1200"/>
        </a:p>
      </dsp:txBody>
      <dsp:txXfrm>
        <a:off x="4505431" y="2123719"/>
        <a:ext cx="1399500" cy="1399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FBB1F-83F0-B248-8575-FE1609C312C3}">
      <dsp:nvSpPr>
        <dsp:cNvPr id="0" name=""/>
        <dsp:cNvSpPr/>
      </dsp:nvSpPr>
      <dsp:spPr>
        <a:xfrm>
          <a:off x="2353698" y="0"/>
          <a:ext cx="4032744" cy="4032744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52656-F908-A445-868B-9AB9FF73AA63}">
      <dsp:nvSpPr>
        <dsp:cNvPr id="0" name=""/>
        <dsp:cNvSpPr/>
      </dsp:nvSpPr>
      <dsp:spPr>
        <a:xfrm>
          <a:off x="2736809" y="383110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Node </a:t>
          </a:r>
          <a:br>
            <a:rPr lang="en-US" sz="2000" kern="1200" baseline="0" dirty="0" smtClean="0"/>
          </a:br>
          <a:r>
            <a:rPr lang="en-US" sz="2000" kern="1200" baseline="0" dirty="0" smtClean="0"/>
            <a:t>--debug</a:t>
          </a:r>
          <a:endParaRPr lang="en-US" sz="2000" kern="1200" dirty="0"/>
        </a:p>
      </dsp:txBody>
      <dsp:txXfrm>
        <a:off x="2813585" y="459886"/>
        <a:ext cx="1419218" cy="1419218"/>
      </dsp:txXfrm>
    </dsp:sp>
    <dsp:sp modelId="{D879F6AE-5ABD-124B-889C-F5BFC247E5AF}">
      <dsp:nvSpPr>
        <dsp:cNvPr id="0" name=""/>
        <dsp:cNvSpPr/>
      </dsp:nvSpPr>
      <dsp:spPr>
        <a:xfrm>
          <a:off x="4430562" y="383110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3465231"/>
                <a:satOff val="-15989"/>
                <a:lumOff val="588"/>
                <a:alphaOff val="0"/>
                <a:tint val="98000"/>
                <a:lumMod val="102000"/>
              </a:schemeClr>
              <a:schemeClr val="accent4">
                <a:hueOff val="3465231"/>
                <a:satOff val="-15989"/>
                <a:lumOff val="58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node-inspector</a:t>
          </a:r>
          <a:endParaRPr lang="en-US" sz="2000" kern="1200"/>
        </a:p>
      </dsp:txBody>
      <dsp:txXfrm>
        <a:off x="4507338" y="459886"/>
        <a:ext cx="1419218" cy="1419218"/>
      </dsp:txXfrm>
    </dsp:sp>
    <dsp:sp modelId="{D5873077-1DDF-0A4D-8863-0F907EC239B1}">
      <dsp:nvSpPr>
        <dsp:cNvPr id="0" name=""/>
        <dsp:cNvSpPr/>
      </dsp:nvSpPr>
      <dsp:spPr>
        <a:xfrm>
          <a:off x="2736809" y="2076863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6930461"/>
                <a:satOff val="-31979"/>
                <a:lumOff val="1177"/>
                <a:alphaOff val="0"/>
                <a:tint val="98000"/>
                <a:lumMod val="102000"/>
              </a:schemeClr>
              <a:schemeClr val="accent4">
                <a:hueOff val="6930461"/>
                <a:satOff val="-31979"/>
                <a:lumOff val="117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Nodemon</a:t>
          </a:r>
          <a:endParaRPr lang="en-US" sz="2000" kern="1200"/>
        </a:p>
      </dsp:txBody>
      <dsp:txXfrm>
        <a:off x="2813585" y="2153639"/>
        <a:ext cx="1419218" cy="1419218"/>
      </dsp:txXfrm>
    </dsp:sp>
    <dsp:sp modelId="{CE0C4AE2-8E85-1446-95B2-2DD4F4A61743}">
      <dsp:nvSpPr>
        <dsp:cNvPr id="0" name=""/>
        <dsp:cNvSpPr/>
      </dsp:nvSpPr>
      <dsp:spPr>
        <a:xfrm>
          <a:off x="4430562" y="2076863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395692"/>
                <a:satOff val="-47968"/>
                <a:lumOff val="1765"/>
                <a:alphaOff val="0"/>
                <a:tint val="98000"/>
                <a:lumMod val="102000"/>
              </a:schemeClr>
              <a:schemeClr val="accent4">
                <a:hueOff val="10395692"/>
                <a:satOff val="-47968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spy.js</a:t>
          </a:r>
          <a:endParaRPr lang="en-US" sz="2000" kern="1200"/>
        </a:p>
      </dsp:txBody>
      <dsp:txXfrm>
        <a:off x="4507338" y="2153639"/>
        <a:ext cx="1419218" cy="1419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85800"/>
            <a:ext cx="12210928" cy="6167690"/>
            <a:chOff x="0" y="685800"/>
            <a:chExt cx="9158196" cy="6167690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0" y="4800600"/>
              <a:ext cx="9158196" cy="2052890"/>
              <a:chOff x="0" y="685800"/>
              <a:chExt cx="9158196" cy="4362674"/>
            </a:xfrm>
          </p:grpSpPr>
          <p:grpSp>
            <p:nvGrpSpPr>
              <p:cNvPr id="25" name="Group 24"/>
              <p:cNvGrpSpPr/>
              <p:nvPr userDrawn="1"/>
            </p:nvGrpSpPr>
            <p:grpSpPr>
              <a:xfrm>
                <a:off x="0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13449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428090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6415408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529419" y="685800"/>
                <a:ext cx="628777" cy="4362674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 userDrawn="1"/>
          </p:nvGrpSpPr>
          <p:grpSpPr>
            <a:xfrm>
              <a:off x="0" y="685800"/>
              <a:ext cx="9158196" cy="4362674"/>
              <a:chOff x="0" y="685800"/>
              <a:chExt cx="9158196" cy="4362674"/>
            </a:xfrm>
          </p:grpSpPr>
          <p:grpSp>
            <p:nvGrpSpPr>
              <p:cNvPr id="3" name="Group 2"/>
              <p:cNvGrpSpPr/>
              <p:nvPr userDrawn="1"/>
            </p:nvGrpSpPr>
            <p:grpSpPr>
              <a:xfrm>
                <a:off x="0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/>
              <p:cNvGrpSpPr/>
              <p:nvPr userDrawn="1"/>
            </p:nvGrpSpPr>
            <p:grpSpPr>
              <a:xfrm>
                <a:off x="213449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428090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6415408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529419" y="685800"/>
                <a:ext cx="628777" cy="4362674"/>
              </a:xfrm>
              <a:prstGeom prst="rect">
                <a:avLst/>
              </a:prstGeom>
            </p:spPr>
          </p:pic>
        </p:grpSp>
      </p:grp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34454" y="5426823"/>
            <a:ext cx="7464781" cy="374295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-150" dirty="0">
                <a:solidFill>
                  <a:schemeClr val="bg1"/>
                </a:solidFill>
                <a:latin typeface="Segoe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34485" y="5823667"/>
            <a:ext cx="757275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34485" y="6109682"/>
            <a:ext cx="757275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40984" y="2976018"/>
            <a:ext cx="1072896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0661E-6 -4.07407E-6 L 1.02966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64453 -0.00115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27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3.7037E-6 L -0.7898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92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250"/>
                  </p:stCondLst>
                  <p:childTnLst>
                    <p:animMotion origin="layout" path="M 2.29167E-6 3.7037E-6 L -0.78985 0.00324 " pathEditMode="relative" rAng="0" ptsTypes="AA">
                      <p:cBhvr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9492" y="162"/>
                    </p:animMotion>
                  </p:childTnLst>
                </p:cTn>
              </p:par>
            </p:tnLst>
          </p:tmpl>
        </p:tmplLst>
      </p:bldP>
      <p:bldP spid="6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49434" y="6356875"/>
            <a:ext cx="350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://www.microsoft.com/web/webmatrix" TargetMode="External"/><Relationship Id="rId5" Type="http://schemas.openxmlformats.org/officeDocument/2006/relationships/hyperlink" Target="https://www.jetbrains.com/webstorm" TargetMode="External"/><Relationship Id="rId6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sualstudio.com/en-us/explore/node-js-v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criticalpathtraining.com/" TargetMode="External"/><Relationship Id="rId12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hyperlink" Target="http://www.microsoftcloudsho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conn.me/1Gxy9hL" TargetMode="External"/><Relationship Id="rId4" Type="http://schemas.openxmlformats.org/officeDocument/2006/relationships/hyperlink" Target="http://aconn.me/1HZWz0w" TargetMode="External"/><Relationship Id="rId5" Type="http://schemas.openxmlformats.org/officeDocument/2006/relationships/hyperlink" Target="http://aconn.me/1DsFZqx" TargetMode="External"/><Relationship Id="rId6" Type="http://schemas.openxmlformats.org/officeDocument/2006/relationships/hyperlink" Target="http://aconn.me/1NZNs1S" TargetMode="External"/><Relationship Id="rId7" Type="http://schemas.openxmlformats.org/officeDocument/2006/relationships/hyperlink" Target="http://aconn.me/1OjCPs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onn.me/1HZWEl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Node.js</a:t>
            </a:r>
            <a:r>
              <a:rPr lang="en-US" dirty="0"/>
              <a:t> for the SharePoint &amp; Office 365 Developer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Developer Tooling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Visual Studio</a:t>
            </a:r>
          </a:p>
          <a:p>
            <a:pPr lvl="1"/>
            <a:r>
              <a:rPr lang="en-US" sz="2400" dirty="0" smtClean="0">
                <a:hlinkClick r:id="rId2"/>
              </a:rPr>
              <a:t>https://www.visualstudio.com/en-us/explore/node-js-vs</a:t>
            </a:r>
            <a:endParaRPr lang="en-US" sz="2400" dirty="0" smtClean="0"/>
          </a:p>
          <a:p>
            <a:r>
              <a:rPr lang="en-US" sz="2400" dirty="0" smtClean="0"/>
              <a:t>Visual Studio Code</a:t>
            </a:r>
          </a:p>
          <a:p>
            <a:pPr lvl="1"/>
            <a:r>
              <a:rPr lang="en-US" sz="2400" dirty="0" smtClean="0">
                <a:hlinkClick r:id="rId3"/>
              </a:rPr>
              <a:t>https://code.visualstudio.com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WebMatrix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http://www.microsoft.com/web/webmatrix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WebStorm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https://www.jetbrains.com/webstorm</a:t>
            </a:r>
            <a:endParaRPr lang="en-US" sz="2400" dirty="0" smtClean="0"/>
          </a:p>
          <a:p>
            <a:r>
              <a:rPr lang="en-US" sz="2400" dirty="0" smtClean="0"/>
              <a:t>Brackets</a:t>
            </a:r>
          </a:p>
          <a:p>
            <a:pPr lvl="1"/>
            <a:r>
              <a:rPr lang="en-US" sz="2400" dirty="0" smtClean="0">
                <a:hlinkClick r:id="rId6"/>
              </a:rPr>
              <a:t>http://brackets.io</a:t>
            </a:r>
            <a:endParaRPr lang="en-US" sz="2400" dirty="0" smtClean="0"/>
          </a:p>
          <a:p>
            <a:r>
              <a:rPr lang="en-US" sz="2400" dirty="0" smtClean="0"/>
              <a:t>Any text editor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8413784"/>
              </p:ext>
            </p:extLst>
          </p:nvPr>
        </p:nvGraphicFramePr>
        <p:xfrm>
          <a:off x="1725930" y="1749371"/>
          <a:ext cx="8740142" cy="3976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for Websites &amp; 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Minimalist web framework</a:t>
            </a:r>
          </a:p>
          <a:p>
            <a:r>
              <a:rPr lang="en-US" smtClean="0"/>
              <a:t>Built on Connect</a:t>
            </a:r>
          </a:p>
          <a:p>
            <a:r>
              <a:rPr lang="en-US" smtClean="0"/>
              <a:t>Unopionated</a:t>
            </a:r>
          </a:p>
          <a:p>
            <a:r>
              <a:rPr lang="en-US" smtClean="0"/>
              <a:t>Developers write all the plumbing code</a:t>
            </a:r>
          </a:p>
          <a:p>
            <a:r>
              <a:rPr lang="en-US" smtClean="0"/>
              <a:t>Extensible – multiple MVC framework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 Frameworks in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Jade</a:t>
            </a:r>
          </a:p>
          <a:p>
            <a:pPr lvl="1"/>
            <a:r>
              <a:rPr lang="en-US" smtClean="0"/>
              <a:t>Unique HTML shorthand syntax</a:t>
            </a:r>
          </a:p>
          <a:p>
            <a:r>
              <a:rPr lang="en-US" smtClean="0"/>
              <a:t>EJS</a:t>
            </a:r>
          </a:p>
          <a:p>
            <a:pPr lvl="1"/>
            <a:r>
              <a:rPr lang="en-US" smtClean="0"/>
              <a:t>Embedded JavaScript</a:t>
            </a:r>
          </a:p>
          <a:p>
            <a:r>
              <a:rPr lang="en-US" smtClean="0"/>
              <a:t>Vash</a:t>
            </a:r>
          </a:p>
          <a:p>
            <a:pPr lvl="1"/>
            <a:r>
              <a:rPr lang="en-US" smtClean="0"/>
              <a:t>Similar to ASP.NET’s Razor syntax</a:t>
            </a:r>
          </a:p>
          <a:p>
            <a:r>
              <a:rPr lang="en-US" smtClean="0"/>
              <a:t>Handlebars</a:t>
            </a:r>
          </a:p>
          <a:p>
            <a:pPr lvl="1"/>
            <a:r>
              <a:rPr lang="en-US" smtClean="0"/>
              <a:t>Same as client-side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725930" y="1749371"/>
          <a:ext cx="8740142" cy="403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Node.js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 Questions?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57089" y="4814603"/>
            <a:ext cx="6036000" cy="60316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andrewconnell</a:t>
            </a:r>
            <a:r>
              <a:rPr lang="en-US" dirty="0" smtClean="0"/>
              <a:t>/pres-o365-node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84357"/>
            <a:ext cx="5080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Full stack web developer &amp;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Co-host,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Cloud Show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www.MicrosoftCloudShow.com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www.CriticalPathTraining.com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2"/>
              </a:rPr>
              <a:t>www.Pluralsight.com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Developer Tooling for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Creating Websites &amp; Web APIs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Developing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Node for Office &amp; SharePoint Add-ins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Cross platform environment for hosting JavaScript</a:t>
            </a:r>
          </a:p>
          <a:p>
            <a:r>
              <a:rPr lang="en-US" smtClean="0"/>
              <a:t>Facilitates end-to-end JavaScript environment</a:t>
            </a:r>
          </a:p>
          <a:p>
            <a:r>
              <a:rPr lang="en-US" smtClean="0"/>
              <a:t>Ideal for network &amp; I/O based applications</a:t>
            </a:r>
          </a:p>
          <a:p>
            <a:r>
              <a:rPr lang="en-US" smtClean="0"/>
              <a:t>Non-blocking, event driven</a:t>
            </a:r>
          </a:p>
          <a:p>
            <a:r>
              <a:rPr lang="en-US" smtClean="0"/>
              <a:t>Open source</a:t>
            </a:r>
          </a:p>
          <a:p>
            <a:r>
              <a:rPr lang="en-US" smtClean="0"/>
              <a:t>Managed by</a:t>
            </a:r>
          </a:p>
          <a:p>
            <a:pPr lvl="1"/>
            <a:r>
              <a:rPr lang="en-US" smtClean="0"/>
              <a:t>Node.js Foundation</a:t>
            </a:r>
          </a:p>
          <a:p>
            <a:pPr lvl="1"/>
            <a:r>
              <a:rPr lang="en-US" smtClean="0"/>
              <a:t>Joyent</a:t>
            </a:r>
          </a:p>
          <a:p>
            <a:r>
              <a:rPr lang="en-US" smtClean="0">
                <a:hlinkClick r:id="rId2"/>
              </a:rPr>
              <a:t>https://nodejs.org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uses Node.js?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Microsoft Azure - </a:t>
            </a:r>
            <a:r>
              <a:rPr lang="en-US" smtClean="0">
                <a:hlinkClick r:id="rId2"/>
              </a:rPr>
              <a:t>http://aconn.me/1HZWEl2</a:t>
            </a:r>
            <a:r>
              <a:rPr lang="en-US" smtClean="0"/>
              <a:t> </a:t>
            </a:r>
          </a:p>
          <a:p>
            <a:r>
              <a:rPr lang="en-US" smtClean="0"/>
              <a:t>Yammer - </a:t>
            </a:r>
            <a:r>
              <a:rPr lang="en-US" smtClean="0">
                <a:hlinkClick r:id="rId3"/>
              </a:rPr>
              <a:t>http://aconn.me/1Gxy9hL</a:t>
            </a:r>
            <a:r>
              <a:rPr lang="en-US" smtClean="0"/>
              <a:t> </a:t>
            </a:r>
          </a:p>
          <a:p>
            <a:r>
              <a:rPr lang="en-US" smtClean="0"/>
              <a:t>Walmart - </a:t>
            </a:r>
            <a:r>
              <a:rPr lang="en-US" smtClean="0">
                <a:hlinkClick r:id="rId4"/>
              </a:rPr>
              <a:t>http://aconn.me/1HZWz0w</a:t>
            </a:r>
            <a:r>
              <a:rPr lang="en-US" smtClean="0"/>
              <a:t> </a:t>
            </a:r>
          </a:p>
          <a:p>
            <a:r>
              <a:rPr lang="en-US" smtClean="0"/>
              <a:t>PayPal - </a:t>
            </a:r>
            <a:r>
              <a:rPr lang="en-US" smtClean="0">
                <a:hlinkClick r:id="rId5"/>
              </a:rPr>
              <a:t>http://aconn.me/1DsFZqx</a:t>
            </a:r>
            <a:r>
              <a:rPr lang="en-US" smtClean="0"/>
              <a:t> </a:t>
            </a:r>
          </a:p>
          <a:p>
            <a:r>
              <a:rPr lang="en-US" smtClean="0"/>
              <a:t>LinkedIn - </a:t>
            </a:r>
            <a:r>
              <a:rPr lang="en-US" smtClean="0">
                <a:hlinkClick r:id="rId6"/>
              </a:rPr>
              <a:t>http://aconn.me/1NZNs1S</a:t>
            </a:r>
            <a:r>
              <a:rPr lang="en-US" smtClean="0"/>
              <a:t> </a:t>
            </a:r>
          </a:p>
          <a:p>
            <a:r>
              <a:rPr lang="en-US" smtClean="0"/>
              <a:t>Trello - </a:t>
            </a:r>
            <a:r>
              <a:rPr lang="en-US" smtClean="0">
                <a:hlinkClick r:id="rId7"/>
              </a:rPr>
              <a:t>http://aconn.me/1OjCPsI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3377373"/>
              </p:ext>
            </p:extLst>
          </p:nvPr>
        </p:nvGraphicFramePr>
        <p:xfrm>
          <a:off x="1725930" y="1749371"/>
          <a:ext cx="8740142" cy="403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Appeal of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language used from server to client</a:t>
            </a:r>
          </a:p>
          <a:p>
            <a:r>
              <a:rPr lang="en-US" smtClean="0"/>
              <a:t>Same language used in projects &amp; ecosystem around the projects</a:t>
            </a:r>
          </a:p>
          <a:p>
            <a:pPr lvl="1"/>
            <a:r>
              <a:rPr lang="en-US" smtClean="0"/>
              <a:t>Build process</a:t>
            </a:r>
          </a:p>
          <a:p>
            <a:pPr lvl="1"/>
            <a:r>
              <a:rPr lang="en-US" smtClean="0"/>
              <a:t>Developer tooling</a:t>
            </a:r>
          </a:p>
          <a:p>
            <a:pPr lvl="1"/>
            <a:r>
              <a:rPr lang="en-US" smtClean="0"/>
              <a:t>System configuration</a:t>
            </a:r>
          </a:p>
          <a:p>
            <a:r>
              <a:rPr lang="en-US" smtClean="0"/>
              <a:t>Cross platform</a:t>
            </a:r>
          </a:p>
          <a:p>
            <a:r>
              <a:rPr lang="en-US" smtClean="0"/>
              <a:t>Built for network &amp; I/O bound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Developer Tooling for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</Template>
  <TotalTime>32</TotalTime>
  <Words>271</Words>
  <Application>Microsoft Macintosh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Calibri Light</vt:lpstr>
      <vt:lpstr>Century Gothic</vt:lpstr>
      <vt:lpstr>Segoe Light</vt:lpstr>
      <vt:lpstr>Segoe UI</vt:lpstr>
      <vt:lpstr>Segoe UI Light</vt:lpstr>
      <vt:lpstr>Segoe UI Semibold</vt:lpstr>
      <vt:lpstr>Wingdings</vt:lpstr>
      <vt:lpstr>Wingdings 2</vt:lpstr>
      <vt:lpstr>Quotable</vt:lpstr>
      <vt:lpstr>Introduction to Node.js for the SharePoint &amp; Office 365 Developer</vt:lpstr>
      <vt:lpstr>PowerPoint Presentation</vt:lpstr>
      <vt:lpstr>Topics</vt:lpstr>
      <vt:lpstr>What is Node.js?</vt:lpstr>
      <vt:lpstr>What is Node.js</vt:lpstr>
      <vt:lpstr>Who uses Node.js?</vt:lpstr>
      <vt:lpstr>Node.js Components</vt:lpstr>
      <vt:lpstr>Appeal of Node.js</vt:lpstr>
      <vt:lpstr>Developer Tooling for Node.js</vt:lpstr>
      <vt:lpstr>Node.js Developer Tooling Options</vt:lpstr>
      <vt:lpstr>Developing Node.js</vt:lpstr>
      <vt:lpstr>Node.js for Websites &amp; Web APIs</vt:lpstr>
      <vt:lpstr>Express</vt:lpstr>
      <vt:lpstr>MVC Frameworks in Node.js</vt:lpstr>
      <vt:lpstr>Debugging Node.js Applications</vt:lpstr>
      <vt:lpstr>Thanks!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 for the SharePoint &amp; Office 365 Developer</dc:title>
  <dc:creator>Andrew Connell</dc:creator>
  <cp:lastModifiedBy>Andrew Connell</cp:lastModifiedBy>
  <cp:revision>7</cp:revision>
  <dcterms:created xsi:type="dcterms:W3CDTF">2015-06-18T14:13:45Z</dcterms:created>
  <dcterms:modified xsi:type="dcterms:W3CDTF">2015-10-06T19:03:41Z</dcterms:modified>
</cp:coreProperties>
</file>