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680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rest-bree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BreezeJS</a:t>
            </a:r>
            <a:r>
              <a:rPr lang="en-US" dirty="0"/>
              <a:t> Makes Client-Side SharePoint 2013 REST Development a… BREEZE!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https://github.com/andrewconnell/pres-sp15rest-</a:t>
            </a:r>
            <a:r>
              <a:rPr lang="en-US" dirty="0" smtClean="0">
                <a:hlinkClick r:id="rId2"/>
              </a:rPr>
              <a:t>breeze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155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ACI Presentation</vt:lpstr>
      <vt:lpstr>BreezeJS Makes Client-Side SharePoint 2013 REST Development a… BREEZE!</vt:lpstr>
      <vt:lpstr>PowerPoint Presentation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14</cp:revision>
  <dcterms:created xsi:type="dcterms:W3CDTF">2013-01-14T11:48:41Z</dcterms:created>
  <dcterms:modified xsi:type="dcterms:W3CDTF">2014-08-31T02:04:14Z</dcterms:modified>
</cp:coreProperties>
</file>