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64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DD755DE-8D27-469E-A03F-B805FE8923A6}">
          <p14:sldIdLst>
            <p14:sldId id="256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23355F"/>
    <a:srgbClr val="233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5" d="100"/>
          <a:sy n="105" d="100"/>
        </p:scale>
        <p:origin x="-1328" y="-1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4432C-314F-49E0-BCF5-1DF451204E4D}" type="datetimeFigureOut">
              <a:rPr lang="en-US" smtClean="0"/>
              <a:t>9/2/14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B6790-839C-4960-9DDB-C1B11D0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1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CEFB-A65A-48DF-BB74-7C5EA2C86EF7}" type="datetimeFigureOut">
              <a:rPr lang="en-US" smtClean="0"/>
              <a:t>9/2/14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87" y="8781042"/>
            <a:ext cx="6856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© Andrew Connell (www.AndrewConnell.com)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45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4"/>
            <a:ext cx="12192000" cy="403833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640937"/>
            <a:ext cx="10572000" cy="2971051"/>
          </a:xfrm>
        </p:spPr>
        <p:txBody>
          <a:bodyPr anchor="t"/>
          <a:lstStyle>
            <a:lvl1pPr algn="r">
              <a:defRPr sz="5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4406817"/>
            <a:ext cx="10572000" cy="1498437"/>
          </a:xfrm>
        </p:spPr>
        <p:txBody>
          <a:bodyPr anchor="t">
            <a:normAutofit/>
          </a:bodyPr>
          <a:lstStyle>
            <a:lvl1pPr marL="0" indent="0" algn="r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2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4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60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05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03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43" y="57841"/>
            <a:ext cx="10990914" cy="97045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8760"/>
            <a:ext cx="10972800" cy="47501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4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839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-1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1476621"/>
            <a:ext cx="5185873" cy="459971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476620"/>
            <a:ext cx="5194583" cy="45997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1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1476621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052884"/>
            <a:ext cx="5189856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1476621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052884"/>
            <a:ext cx="5194583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0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0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06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eaker Detai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555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079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5021"/>
            <a:ext cx="10972800" cy="72088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08760"/>
            <a:ext cx="10972800" cy="4808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4358" y="6348131"/>
            <a:ext cx="12192000" cy="509869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9434" y="6356875"/>
            <a:ext cx="306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www.AndrewConnell.com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86454" y="6403010"/>
            <a:ext cx="228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AndrewConnell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4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3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pos="96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1536" userDrawn="1">
          <p15:clr>
            <a:srgbClr val="F26B43"/>
          </p15:clr>
        </p15:guide>
        <p15:guide id="6" pos="2112" userDrawn="1">
          <p15:clr>
            <a:srgbClr val="F26B43"/>
          </p15:clr>
        </p15:guide>
        <p15:guide id="7" pos="2688" userDrawn="1">
          <p15:clr>
            <a:srgbClr val="F26B43"/>
          </p15:clr>
        </p15:guide>
        <p15:guide id="8" pos="3264" userDrawn="1">
          <p15:clr>
            <a:srgbClr val="F26B43"/>
          </p15:clr>
        </p15:guide>
        <p15:guide id="9" pos="4416" userDrawn="1">
          <p15:clr>
            <a:srgbClr val="F26B43"/>
          </p15:clr>
        </p15:guide>
        <p15:guide id="10" pos="4992" userDrawn="1">
          <p15:clr>
            <a:srgbClr val="F26B43"/>
          </p15:clr>
        </p15:guide>
        <p15:guide id="11" pos="5568" userDrawn="1">
          <p15:clr>
            <a:srgbClr val="F26B43"/>
          </p15:clr>
        </p15:guide>
        <p15:guide id="12" pos="6144" userDrawn="1">
          <p15:clr>
            <a:srgbClr val="F26B43"/>
          </p15:clr>
        </p15:guide>
        <p15:guide id="13" pos="6720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008" userDrawn="1">
          <p15:clr>
            <a:srgbClr val="F26B43"/>
          </p15:clr>
        </p15:guide>
        <p15:guide id="16" orient="horz" pos="1584" userDrawn="1">
          <p15:clr>
            <a:srgbClr val="F26B43"/>
          </p15:clr>
        </p15:guide>
        <p15:guide id="17" orient="horz" pos="2736" userDrawn="1">
          <p15:clr>
            <a:srgbClr val="F26B43"/>
          </p15:clr>
        </p15:guide>
        <p15:guide id="18" orient="horz" pos="3312" userDrawn="1">
          <p15:clr>
            <a:srgbClr val="F26B43"/>
          </p15:clr>
        </p15:guide>
        <p15:guide id="19" orient="horz" pos="3888" userDrawn="1">
          <p15:clr>
            <a:srgbClr val="F26B43"/>
          </p15:clr>
        </p15:guide>
        <p15:guide id="20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ndrewconnell/pres-sp15-workflow-restap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ewconnell.com/" TargetMode="External"/><Relationship Id="rId4" Type="http://schemas.openxmlformats.org/officeDocument/2006/relationships/hyperlink" Target="mailto:me@AndrewConnell.com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hyperlink" Target="http://www.criticalpathtraining.com/" TargetMode="External"/><Relationship Id="rId11" Type="http://schemas.openxmlformats.org/officeDocument/2006/relationships/hyperlink" Target="http://www.pluralsight.com/" TargetMode="Externa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www.pluralsight.com/" TargetMode="Externa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criticalpathtrainin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SharePoint 2013 Workflows that use the</a:t>
            </a:r>
            <a:br>
              <a:rPr lang="en-US" dirty="0" smtClean="0"/>
            </a:br>
            <a:r>
              <a:rPr lang="en-US" dirty="0" smtClean="0"/>
              <a:t>SharePoint 2013 REST API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4406817"/>
            <a:ext cx="11429999" cy="149843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https://github.com/andrewconnell</a:t>
            </a:r>
            <a:r>
              <a:rPr lang="en-US" dirty="0">
                <a:hlinkClick r:id="rId2"/>
              </a:rPr>
              <a:t>/pres-sp15-workflow-</a:t>
            </a:r>
            <a:r>
              <a:rPr lang="en-US" dirty="0" smtClean="0">
                <a:hlinkClick r:id="rId2"/>
              </a:rPr>
              <a:t>restapi</a:t>
            </a:r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1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5" b="7601"/>
          <a:stretch/>
        </p:blipFill>
        <p:spPr>
          <a:xfrm>
            <a:off x="1578781" y="439212"/>
            <a:ext cx="3568537" cy="3585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14651" y="439212"/>
            <a:ext cx="5407190" cy="1767999"/>
          </a:xfrm>
          <a:prstGeom prst="rect">
            <a:avLst/>
          </a:prstGeom>
          <a:solidFill>
            <a:srgbClr val="233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Andrew Connell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www.AndrewConnell.com</a:t>
            </a:r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me@AndrewConnell.com</a:t>
            </a:r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605068"/>
            <a:ext cx="348275" cy="34827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225511"/>
            <a:ext cx="347472" cy="34747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040229" y="2263544"/>
            <a:ext cx="1758696" cy="1761613"/>
            <a:chOff x="7040229" y="2553828"/>
            <a:chExt cx="1758696" cy="1761613"/>
          </a:xfrm>
        </p:grpSpPr>
        <p:sp>
          <p:nvSpPr>
            <p:cNvPr id="30" name="Rectangle 29"/>
            <p:cNvSpPr/>
            <p:nvPr/>
          </p:nvSpPr>
          <p:spPr>
            <a:xfrm>
              <a:off x="7040229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287" y="2616686"/>
              <a:ext cx="1034486" cy="1623608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8863145" y="2277596"/>
            <a:ext cx="1758696" cy="1761613"/>
            <a:chOff x="8874252" y="2553828"/>
            <a:chExt cx="1758696" cy="1761613"/>
          </a:xfrm>
        </p:grpSpPr>
        <p:sp>
          <p:nvSpPr>
            <p:cNvPr id="31" name="Rectangle 30"/>
            <p:cNvSpPr/>
            <p:nvPr/>
          </p:nvSpPr>
          <p:spPr>
            <a:xfrm>
              <a:off x="8874252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bg1"/>
                  </a:solidFill>
                </a:rPr>
                <a:t>andrewconnell</a:t>
              </a:r>
              <a:endParaRPr lang="en-US" sz="14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0972" y="2821761"/>
              <a:ext cx="905256" cy="905256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19" y="2605433"/>
            <a:ext cx="1610708" cy="106554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1578781" y="4109594"/>
            <a:ext cx="9043060" cy="2269433"/>
          </a:xfrm>
          <a:prstGeom prst="rect">
            <a:avLst/>
          </a:prstGeom>
          <a:solidFill>
            <a:srgbClr val="4668C5"/>
          </a:solidFill>
          <a:ln w="952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128016" rIns="155448" bIns="1280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Independent Consultant, Developer, Speaker, Instructor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Hands-On SharePoint Training </a:t>
            </a:r>
            <a:b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Critical Path Training  - 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0"/>
              </a:rPr>
              <a:t>www.CriticalPathTraining.com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On-Demand SharePoint Training</a:t>
            </a:r>
            <a:b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</a:b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Pluralsight – 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1"/>
              </a:rPr>
              <a:t>www.Pluralsight.com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66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Want to Learn More?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14729" y="3360717"/>
            <a:ext cx="5189856" cy="253934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SharePoint Courses for Everyone</a:t>
            </a:r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Get Training How You Like it</a:t>
            </a:r>
          </a:p>
          <a:p>
            <a:pPr lvl="1"/>
            <a:r>
              <a:rPr lang="en-US" dirty="0" smtClean="0"/>
              <a:t>Hands-On (classroom with hands-on labs)</a:t>
            </a:r>
          </a:p>
          <a:p>
            <a:pPr lvl="1"/>
            <a:r>
              <a:rPr lang="en-US" dirty="0" smtClean="0"/>
              <a:t>Online (live webcast with take-away labs)</a:t>
            </a:r>
          </a:p>
          <a:p>
            <a:r>
              <a:rPr lang="en-US" dirty="0" smtClean="0"/>
              <a:t>Private Classes Available for Large Groups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87415" y="3360717"/>
            <a:ext cx="5396964" cy="253934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SharePoint Courses</a:t>
            </a:r>
            <a:r>
              <a:rPr lang="en-US" dirty="0"/>
              <a:t> for Everyone</a:t>
            </a:r>
            <a:endParaRPr lang="en-US" dirty="0" smtClean="0"/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Individual, Small Business &amp; Enterprise Plans</a:t>
            </a:r>
          </a:p>
          <a:p>
            <a:pPr lvl="1"/>
            <a:r>
              <a:rPr lang="en-US" dirty="0" smtClean="0"/>
              <a:t>Monthly or Annual Subscriptions</a:t>
            </a:r>
          </a:p>
          <a:p>
            <a:pPr lvl="1"/>
            <a:r>
              <a:rPr lang="en-US" dirty="0" smtClean="0"/>
              <a:t>Watch Online &amp; Offline</a:t>
            </a:r>
          </a:p>
          <a:p>
            <a:r>
              <a:rPr lang="en-US" dirty="0" smtClean="0"/>
              <a:t>Subscribers Have Access to Entire Catalog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66415" y="1476621"/>
            <a:ext cx="4486481" cy="1767999"/>
            <a:chOff x="1578779" y="4362193"/>
            <a:chExt cx="4486481" cy="1767999"/>
          </a:xfrm>
        </p:grpSpPr>
        <p:sp>
          <p:nvSpPr>
            <p:cNvPr id="14" name="Rectangle 13"/>
            <p:cNvSpPr/>
            <p:nvPr/>
          </p:nvSpPr>
          <p:spPr>
            <a:xfrm>
              <a:off x="1578779" y="4362193"/>
              <a:ext cx="4486481" cy="1767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44608" y="5252581"/>
              <a:ext cx="430870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  <a:hlinkClick r:id="rId2"/>
                </a:rPr>
                <a:t>www.CriticalPathTraining.com</a:t>
              </a:r>
              <a:r>
                <a:rPr lang="en-US" sz="20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Hands-On &amp; Virtual Training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46" b="23237"/>
            <a:stretch/>
          </p:blipFill>
          <p:spPr>
            <a:xfrm>
              <a:off x="2176876" y="4403728"/>
              <a:ext cx="3160461" cy="84885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6602682" y="1474371"/>
            <a:ext cx="4486481" cy="1767999"/>
            <a:chOff x="6131089" y="4359486"/>
            <a:chExt cx="4486481" cy="1767999"/>
          </a:xfrm>
        </p:grpSpPr>
        <p:sp>
          <p:nvSpPr>
            <p:cNvPr id="18" name="Rectangle 17"/>
            <p:cNvSpPr/>
            <p:nvPr/>
          </p:nvSpPr>
          <p:spPr>
            <a:xfrm>
              <a:off x="6131089" y="4359486"/>
              <a:ext cx="4486481" cy="1767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07471" y="5252581"/>
              <a:ext cx="413236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Segoe UI Semibold" panose="020B0702040204020203" pitchFamily="34" charset="0"/>
                  <a:cs typeface="Segoe UI Semibold" panose="020B0702040204020203" pitchFamily="34" charset="0"/>
                  <a:hlinkClick r:id="rId4"/>
                </a:rPr>
                <a:t>www.Pluralsight.com</a:t>
              </a:r>
              <a:r>
                <a:rPr lang="en-US" sz="20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On-Demand Training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688" y="4499712"/>
              <a:ext cx="3183925" cy="65741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4717142" y="638628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me@andrewconnell.com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9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I Presentation">
  <a:themeElements>
    <a:clrScheme name="AC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D7D31"/>
      </a:hlink>
      <a:folHlink>
        <a:srgbClr val="ED7D31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I Presentation.potx" id="{26D72829-1597-462E-9B47-74AA5085C4D6}" vid="{EEE73FA6-A194-4309-B012-C868B543F1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ACI Presentation.potx</Template>
  <TotalTime>196</TotalTime>
  <Words>151</Words>
  <Application>Microsoft Macintosh PowerPoint</Application>
  <PresentationFormat>Custom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ACI Presentation</vt:lpstr>
      <vt:lpstr>Custom SharePoint 2013 Workflows that use the SharePoint 2013 REST API</vt:lpstr>
      <vt:lpstr>PowerPoint Presentation</vt:lpstr>
      <vt:lpstr>Questions? Want to Learn More?</vt:lpstr>
    </vt:vector>
  </TitlesOfParts>
  <Company>Andrew Connell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Connell</dc:creator>
  <cp:lastModifiedBy>Andrew Connell</cp:lastModifiedBy>
  <cp:revision>17</cp:revision>
  <dcterms:created xsi:type="dcterms:W3CDTF">2013-01-14T11:48:41Z</dcterms:created>
  <dcterms:modified xsi:type="dcterms:W3CDTF">2014-09-02T13:24:43Z</dcterms:modified>
</cp:coreProperties>
</file>