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  <p14:sldId id="266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712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sp15-workflow-restap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mscloudshow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CloudShow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itunity01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unity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SharePoint 2013 Workflows that use the</a:t>
            </a:r>
            <a:br>
              <a:rPr lang="en-US" dirty="0" smtClean="0"/>
            </a:br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406817"/>
            <a:ext cx="11429999" cy="14984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https://github.com/andrewconnell/pres-sp15-workflow-</a:t>
            </a:r>
            <a:r>
              <a:rPr lang="en-US" dirty="0" smtClean="0">
                <a:hlinkClick r:id="rId2"/>
              </a:rPr>
              <a:t>restapi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Podcast: Microsoft Cloud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Microsoft’s cloud offerings &amp; competitive landscape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Office 365 &amp; SharePoint</a:t>
            </a:r>
          </a:p>
          <a:p>
            <a:pPr lvl="1"/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Google Cloud</a:t>
            </a:r>
          </a:p>
          <a:p>
            <a:r>
              <a:rPr lang="en-US" dirty="0" err="1" smtClean="0">
                <a:hlinkClick r:id="rId2"/>
              </a:rPr>
              <a:t>www.MicrosoftCloudShow.com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@mscloudshow</a:t>
            </a:r>
            <a:endParaRPr lang="en-US" dirty="0" smtClean="0"/>
          </a:p>
          <a:p>
            <a:r>
              <a:rPr lang="en-US" dirty="0" smtClean="0"/>
              <a:t>Search for “Microsoft Cloud Show” in iTunes, in the Windows Marketplaces or </a:t>
            </a:r>
            <a:r>
              <a:rPr lang="en-US" dirty="0" err="1" smtClean="0"/>
              <a:t>Stitcher</a:t>
            </a:r>
            <a:endParaRPr lang="en-US" dirty="0"/>
          </a:p>
        </p:txBody>
      </p:sp>
      <p:pic>
        <p:nvPicPr>
          <p:cNvPr id="6" name="Picture 5" descr="FA_Microsoft-Cloud-Sho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93" y="2215810"/>
            <a:ext cx="2616382" cy="2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Unity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stop resource for SharePoint &amp; Office 365</a:t>
            </a:r>
          </a:p>
          <a:p>
            <a:r>
              <a:rPr lang="en-US" dirty="0" smtClean="0"/>
              <a:t>Learn, grow, solve problems &amp; interact with peers</a:t>
            </a:r>
          </a:p>
          <a:p>
            <a:r>
              <a:rPr lang="en-US" dirty="0" smtClean="0"/>
              <a:t>Trusted content, news &amp; information by subject matter experts</a:t>
            </a:r>
          </a:p>
          <a:p>
            <a:r>
              <a:rPr lang="en-US" dirty="0" smtClean="0"/>
              <a:t>For business decision maters, IT pros, developers, platform owners &amp; end users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www.itunity.com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@itunity01</a:t>
            </a:r>
            <a:endParaRPr lang="en-US" dirty="0"/>
          </a:p>
        </p:txBody>
      </p:sp>
      <p:pic>
        <p:nvPicPr>
          <p:cNvPr id="6" name="Picture 5" descr="IT Unity 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24" y="4074334"/>
            <a:ext cx="2834639" cy="15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196</TotalTime>
  <Words>244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ACI Presentation</vt:lpstr>
      <vt:lpstr>Custom SharePoint 2013 Workflows that use the SharePoint 2013 REST API</vt:lpstr>
      <vt:lpstr>PowerPoint Presentation</vt:lpstr>
      <vt:lpstr>Podcast: Microsoft Cloud Show</vt:lpstr>
      <vt:lpstr>IT Unity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18</cp:revision>
  <dcterms:created xsi:type="dcterms:W3CDTF">2013-01-14T11:48:41Z</dcterms:created>
  <dcterms:modified xsi:type="dcterms:W3CDTF">2014-09-03T01:08:58Z</dcterms:modified>
</cp:coreProperties>
</file>