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62" r:id="rId3"/>
    <p:sldId id="1563" r:id="rId4"/>
    <p:sldId id="1547" r:id="rId5"/>
    <p:sldId id="1590" r:id="rId6"/>
    <p:sldId id="1591" r:id="rId7"/>
    <p:sldId id="1589" r:id="rId8"/>
    <p:sldId id="1577" r:id="rId9"/>
    <p:sldId id="1578" r:id="rId10"/>
    <p:sldId id="1579" r:id="rId11"/>
    <p:sldId id="158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91"/>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2" autoAdjust="0"/>
    <p:restoredTop sz="65405" autoAdjust="0"/>
  </p:normalViewPr>
  <p:slideViewPr>
    <p:cSldViewPr snapToGrid="0">
      <p:cViewPr varScale="1">
        <p:scale>
          <a:sx n="63" d="100"/>
          <a:sy n="63" d="100"/>
        </p:scale>
        <p:origin x="117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8/30/2020 6:40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8/30/2020 6:40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configure your SharePoint Framework client-side web part's settings when its used as a tab in Microsoft Teams.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client-side web parts can have public properties. Developers can expose these properties to form controls within the SharePoint property pane for users to edit.</a:t>
            </a:r>
          </a:p>
          <a:p>
            <a:endParaRPr lang="en-US" dirty="0"/>
          </a:p>
          <a:p>
            <a:r>
              <a:rPr lang="en-US" dirty="0"/>
              <a:t>The property pane is only available when the page is in edit mode and only after a user has selected the edit control on the web part. The current user must also have access to edit the page in order to modify the settings on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called *settings*, on a tab in Microsoft Teams can also be modified by a user. To modify a tab's settings, select the tab's context menu and select the **Settings** option.</a:t>
            </a:r>
          </a:p>
          <a:p>
            <a:endParaRPr lang="en-US" dirty="0"/>
          </a:p>
          <a:p>
            <a:r>
              <a:rPr lang="en-US" dirty="0"/>
              <a:t>When the **Settings** menu option is selected, Microsoft Teams tabs launch a dialog that the tab that the developer implements.</a:t>
            </a:r>
          </a:p>
          <a:p>
            <a:endParaRPr lang="en-US" dirty="0"/>
          </a:p>
          <a:p>
            <a:r>
              <a:rPr lang="en-US" dirty="0"/>
              <a:t>However, when a web part is used as a Microsoft Teams tab, the tab is loading a SharePoint page that's hosting the client-side web part. When the **Settings** menu item is selected in teams, instead of opening a dialog, Microsoft Teams notifies SharePoint the page is now in edit mode. SharePoint's native property pane experience is then used to display edit the web part's public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6372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who have the necessary permissions can always edit SharePoint Framework client-side web parts, including immediately after they are added to the page and any point in the future.</a:t>
            </a:r>
          </a:p>
          <a:p>
            <a:endParaRPr lang="en-US" dirty="0"/>
          </a:p>
          <a:p>
            <a:r>
              <a:rPr lang="en-US" dirty="0"/>
              <a:t>Microsoft Teams tabs differ from web parts in that the settings experience is displayed once when the tab is added to a channel and optionally in the future. This enables someone who has access to add a tab to a channel to modify the settings, but can optionally block tab users from modifying the settings at a later date.</a:t>
            </a:r>
          </a:p>
          <a:p>
            <a:endParaRPr lang="en-US" dirty="0"/>
          </a:p>
          <a:p>
            <a:r>
              <a:rPr lang="en-US" dirty="0"/>
              <a:t>Developers can control this setting for the tab in the Microsoft Teams app manifest file.</a:t>
            </a:r>
          </a:p>
          <a:p>
            <a:endParaRPr lang="en-US" dirty="0"/>
          </a:p>
          <a:p>
            <a:r>
              <a:rPr lang="en-US" dirty="0"/>
              <a:t>The tab's `</a:t>
            </a:r>
            <a:r>
              <a:rPr lang="en-US" dirty="0" err="1"/>
              <a:t>canUpdateConfiguration</a:t>
            </a:r>
            <a:r>
              <a:rPr lang="en-US" dirty="0"/>
              <a:t>` property is set to `true` by default, but you can override this and set it to `false`.</a:t>
            </a:r>
          </a:p>
          <a:p>
            <a:endParaRPr lang="en-US" dirty="0"/>
          </a:p>
          <a:p>
            <a:r>
              <a:rPr lang="en-US" dirty="0"/>
              <a:t>When set to `false`, the settings page is only displayed immediately before the tab is added to the channel. In this scenario, the **Settings** button is not present on the tab's context menu:</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6374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Configuration</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Custom Microsoft Teams Tab Configuration Options</a:t>
            </a:r>
          </a:p>
          <a:p>
            <a:pPr>
              <a:spcBef>
                <a:spcPts val="1200"/>
              </a:spcBef>
            </a:pPr>
            <a:r>
              <a:rPr lang="en-US" sz="2000" dirty="0"/>
              <a:t>Configure Once at Install</a:t>
            </a:r>
          </a:p>
          <a:p>
            <a:pPr>
              <a:spcBef>
                <a:spcPts val="1200"/>
              </a:spcBef>
            </a:pPr>
            <a:r>
              <a:rPr lang="en-US" sz="2000" dirty="0"/>
              <a:t>Edit Configuration in the Future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735860"/>
          </a:xfrm>
        </p:spPr>
        <p:txBody>
          <a:bodyPr/>
          <a:lstStyle/>
          <a:p>
            <a:r>
              <a:rPr lang="en-US" dirty="0"/>
              <a:t>SharePoint Framework web parts have public properties</a:t>
            </a:r>
          </a:p>
          <a:p>
            <a:r>
              <a:rPr lang="en-US" dirty="0"/>
              <a:t>Public properties can be made editable via the property pane</a:t>
            </a:r>
          </a:p>
          <a:p>
            <a:r>
              <a:rPr lang="en-US" dirty="0"/>
              <a:t>SharePoint page must be in edit mode to edit properties</a:t>
            </a:r>
          </a:p>
          <a:p>
            <a:r>
              <a:rPr lang="en-US" dirty="0"/>
              <a:t>User must have edit rights to the page to access the property pane</a:t>
            </a:r>
          </a:p>
        </p:txBody>
      </p:sp>
      <p:sp>
        <p:nvSpPr>
          <p:cNvPr id="2" name="Title 1"/>
          <p:cNvSpPr>
            <a:spLocks noGrp="1"/>
          </p:cNvSpPr>
          <p:nvPr>
            <p:ph type="title"/>
          </p:nvPr>
        </p:nvSpPr>
        <p:spPr>
          <a:xfrm>
            <a:off x="464400" y="633600"/>
            <a:ext cx="11574000" cy="387798"/>
          </a:xfrm>
        </p:spPr>
        <p:txBody>
          <a:bodyPr/>
          <a:lstStyle/>
          <a:p>
            <a:r>
              <a:rPr lang="en-US" dirty="0"/>
              <a:t>Custom Microsoft Teams Tab Configuration Options</a:t>
            </a:r>
            <a:endParaRPr lang="fi-FI" dirty="0"/>
          </a:p>
        </p:txBody>
      </p:sp>
      <p:pic>
        <p:nvPicPr>
          <p:cNvPr id="6" name="Picture 5" descr="A screenshot of a social media post&#10;&#10;Description automatically generated">
            <a:extLst>
              <a:ext uri="{FF2B5EF4-FFF2-40B4-BE49-F238E27FC236}">
                <a16:creationId xmlns:a16="http://schemas.microsoft.com/office/drawing/2014/main" id="{610B08C2-9973-43F1-9543-124AC05ADD15}"/>
              </a:ext>
            </a:extLst>
          </p:cNvPr>
          <p:cNvPicPr>
            <a:picLocks noChangeAspect="1"/>
          </p:cNvPicPr>
          <p:nvPr/>
        </p:nvPicPr>
        <p:blipFill>
          <a:blip r:embed="rId3"/>
          <a:stretch>
            <a:fillRect/>
          </a:stretch>
        </p:blipFill>
        <p:spPr>
          <a:xfrm>
            <a:off x="2304173" y="3140162"/>
            <a:ext cx="7894454" cy="3462480"/>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5AA1F-8BFD-B94E-B168-FE28B00589BB}"/>
              </a:ext>
            </a:extLst>
          </p:cNvPr>
          <p:cNvSpPr>
            <a:spLocks noGrp="1"/>
          </p:cNvSpPr>
          <p:nvPr>
            <p:ph type="body" sz="quarter" idx="10"/>
          </p:nvPr>
        </p:nvSpPr>
        <p:spPr>
          <a:xfrm>
            <a:off x="464400" y="1212850"/>
            <a:ext cx="11574000" cy="1255728"/>
          </a:xfrm>
        </p:spPr>
        <p:txBody>
          <a:bodyPr/>
          <a:lstStyle/>
          <a:p>
            <a:r>
              <a:rPr lang="en-US" dirty="0"/>
              <a:t>Web Part property pane displayed when </a:t>
            </a:r>
            <a:r>
              <a:rPr lang="en-US" dirty="0" err="1"/>
              <a:t>SPFx</a:t>
            </a:r>
            <a:r>
              <a:rPr lang="en-US" dirty="0"/>
              <a:t> web part installed as a tab in a Microsoft Teams team</a:t>
            </a:r>
          </a:p>
          <a:p>
            <a:r>
              <a:rPr lang="en-US" dirty="0"/>
              <a:t>Accessible via the tab context menu </a:t>
            </a:r>
            <a:r>
              <a:rPr lang="en-US" b="1" dirty="0"/>
              <a:t>Settings</a:t>
            </a:r>
            <a:r>
              <a:rPr lang="en-US" dirty="0"/>
              <a:t> option</a:t>
            </a:r>
          </a:p>
        </p:txBody>
      </p:sp>
      <p:sp>
        <p:nvSpPr>
          <p:cNvPr id="3" name="Title 2">
            <a:extLst>
              <a:ext uri="{FF2B5EF4-FFF2-40B4-BE49-F238E27FC236}">
                <a16:creationId xmlns:a16="http://schemas.microsoft.com/office/drawing/2014/main" id="{89A747BA-D0E3-1545-8E4A-232F57C4817F}"/>
              </a:ext>
            </a:extLst>
          </p:cNvPr>
          <p:cNvSpPr>
            <a:spLocks noGrp="1"/>
          </p:cNvSpPr>
          <p:nvPr>
            <p:ph type="title"/>
          </p:nvPr>
        </p:nvSpPr>
        <p:spPr>
          <a:xfrm>
            <a:off x="464400" y="633600"/>
            <a:ext cx="11574000" cy="387798"/>
          </a:xfrm>
        </p:spPr>
        <p:txBody>
          <a:bodyPr/>
          <a:lstStyle/>
          <a:p>
            <a:r>
              <a:rPr lang="en-US" dirty="0"/>
              <a:t>Property Pane Exposed in Microsoft Teams</a:t>
            </a:r>
          </a:p>
        </p:txBody>
      </p:sp>
      <p:pic>
        <p:nvPicPr>
          <p:cNvPr id="6" name="Picture 5" descr="A screenshot of a cell phone&#10;&#10;Description automatically generated">
            <a:extLst>
              <a:ext uri="{FF2B5EF4-FFF2-40B4-BE49-F238E27FC236}">
                <a16:creationId xmlns:a16="http://schemas.microsoft.com/office/drawing/2014/main" id="{DE29484A-8B10-4EC3-88FB-87AD647A782E}"/>
              </a:ext>
            </a:extLst>
          </p:cNvPr>
          <p:cNvPicPr>
            <a:picLocks noChangeAspect="1"/>
          </p:cNvPicPr>
          <p:nvPr/>
        </p:nvPicPr>
        <p:blipFill>
          <a:blip r:embed="rId3"/>
          <a:stretch>
            <a:fillRect/>
          </a:stretch>
        </p:blipFill>
        <p:spPr>
          <a:xfrm>
            <a:off x="3748986" y="2660030"/>
            <a:ext cx="4488600" cy="158523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50261A85-E0D4-4457-8A30-06E5BB82A1A3}"/>
              </a:ext>
            </a:extLst>
          </p:cNvPr>
          <p:cNvPicPr>
            <a:picLocks noChangeAspect="1"/>
          </p:cNvPicPr>
          <p:nvPr/>
        </p:nvPicPr>
        <p:blipFill>
          <a:blip r:embed="rId4"/>
          <a:stretch>
            <a:fillRect/>
          </a:stretch>
        </p:blipFill>
        <p:spPr>
          <a:xfrm>
            <a:off x="2549363" y="4436718"/>
            <a:ext cx="7337747" cy="2310150"/>
          </a:xfrm>
          <a:prstGeom prst="rect">
            <a:avLst/>
          </a:prstGeom>
        </p:spPr>
      </p:pic>
    </p:spTree>
    <p:extLst>
      <p:ext uri="{BB962C8B-B14F-4D97-AF65-F5344CB8AC3E}">
        <p14:creationId xmlns:p14="http://schemas.microsoft.com/office/powerpoint/2010/main" val="3914463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BEDA1-EA49-D54D-89C4-B4A95BA54696}"/>
              </a:ext>
            </a:extLst>
          </p:cNvPr>
          <p:cNvSpPr>
            <a:spLocks noGrp="1"/>
          </p:cNvSpPr>
          <p:nvPr>
            <p:ph type="body" sz="quarter" idx="10"/>
          </p:nvPr>
        </p:nvSpPr>
        <p:spPr>
          <a:xfrm>
            <a:off x="464400" y="1212850"/>
            <a:ext cx="11574000" cy="849463"/>
          </a:xfrm>
        </p:spPr>
        <p:txBody>
          <a:bodyPr/>
          <a:lstStyle/>
          <a:p>
            <a:r>
              <a:rPr lang="en-US" dirty="0"/>
              <a:t>Developers optionally set property in Microsoft Teams app manifest to only allow </a:t>
            </a:r>
            <a:r>
              <a:rPr lang="en-US" dirty="0" err="1"/>
              <a:t>SPFx</a:t>
            </a:r>
            <a:r>
              <a:rPr lang="en-US" dirty="0"/>
              <a:t> web part properties to be set when tabs installed</a:t>
            </a:r>
          </a:p>
        </p:txBody>
      </p:sp>
      <p:sp>
        <p:nvSpPr>
          <p:cNvPr id="3" name="Title 2">
            <a:extLst>
              <a:ext uri="{FF2B5EF4-FFF2-40B4-BE49-F238E27FC236}">
                <a16:creationId xmlns:a16="http://schemas.microsoft.com/office/drawing/2014/main" id="{DB068CEB-8646-1346-BBAC-18DC220ADC89}"/>
              </a:ext>
            </a:extLst>
          </p:cNvPr>
          <p:cNvSpPr>
            <a:spLocks noGrp="1"/>
          </p:cNvSpPr>
          <p:nvPr>
            <p:ph type="title"/>
          </p:nvPr>
        </p:nvSpPr>
        <p:spPr>
          <a:xfrm>
            <a:off x="464400" y="633600"/>
            <a:ext cx="11574000" cy="387798"/>
          </a:xfrm>
        </p:spPr>
        <p:txBody>
          <a:bodyPr/>
          <a:lstStyle/>
          <a:p>
            <a:r>
              <a:rPr lang="en-US" dirty="0"/>
              <a:t>Configure Settings – Edit Only on Install</a:t>
            </a:r>
          </a:p>
        </p:txBody>
      </p:sp>
      <p:pic>
        <p:nvPicPr>
          <p:cNvPr id="4" name="Picture 3">
            <a:extLst>
              <a:ext uri="{FF2B5EF4-FFF2-40B4-BE49-F238E27FC236}">
                <a16:creationId xmlns:a16="http://schemas.microsoft.com/office/drawing/2014/main" id="{447CE094-BA7D-7C42-8598-E5BC0A2A2283}"/>
              </a:ext>
            </a:extLst>
          </p:cNvPr>
          <p:cNvPicPr>
            <a:picLocks noChangeAspect="1"/>
          </p:cNvPicPr>
          <p:nvPr/>
        </p:nvPicPr>
        <p:blipFill>
          <a:blip r:embed="rId3"/>
          <a:stretch>
            <a:fillRect/>
          </a:stretch>
        </p:blipFill>
        <p:spPr>
          <a:xfrm>
            <a:off x="582972" y="2253765"/>
            <a:ext cx="5105400" cy="233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cell phone&#10;&#10;Description automatically generated">
            <a:extLst>
              <a:ext uri="{FF2B5EF4-FFF2-40B4-BE49-F238E27FC236}">
                <a16:creationId xmlns:a16="http://schemas.microsoft.com/office/drawing/2014/main" id="{4133ED41-E1A0-4024-B0B1-173E8220B9B9}"/>
              </a:ext>
            </a:extLst>
          </p:cNvPr>
          <p:cNvPicPr>
            <a:picLocks noChangeAspect="1"/>
          </p:cNvPicPr>
          <p:nvPr/>
        </p:nvPicPr>
        <p:blipFill>
          <a:blip r:embed="rId4"/>
          <a:stretch>
            <a:fillRect/>
          </a:stretch>
        </p:blipFill>
        <p:spPr>
          <a:xfrm>
            <a:off x="5909388" y="2205298"/>
            <a:ext cx="5944115" cy="2385267"/>
          </a:xfrm>
          <a:prstGeom prst="rect">
            <a:avLst/>
          </a:prstGeom>
        </p:spPr>
      </p:pic>
    </p:spTree>
    <p:extLst>
      <p:ext uri="{BB962C8B-B14F-4D97-AF65-F5344CB8AC3E}">
        <p14:creationId xmlns:p14="http://schemas.microsoft.com/office/powerpoint/2010/main" val="2815583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Configuring </a:t>
            </a:r>
            <a:r>
              <a:rPr lang="en-US" sz="2400" dirty="0" err="1"/>
              <a:t>SPFx</a:t>
            </a:r>
            <a:r>
              <a:rPr lang="en-US" sz="2400" dirty="0"/>
              <a:t> Web Parts as Microsoft Teams tabs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Custom Microsoft Teams Tab Configuration Options</a:t>
            </a:r>
          </a:p>
          <a:p>
            <a:pPr lvl="0">
              <a:lnSpc>
                <a:spcPct val="90000"/>
              </a:lnSpc>
              <a:spcBef>
                <a:spcPts val="1800"/>
              </a:spcBef>
            </a:pPr>
            <a:r>
              <a:rPr lang="en-US" sz="1600" b="0" dirty="0">
                <a:solidFill>
                  <a:srgbClr val="2F2F2F"/>
                </a:solidFill>
                <a:latin typeface="Segoe UI Semibold"/>
              </a:rPr>
              <a:t>Configure Once at Install</a:t>
            </a:r>
          </a:p>
          <a:p>
            <a:pPr lvl="0">
              <a:lnSpc>
                <a:spcPct val="90000"/>
              </a:lnSpc>
              <a:spcBef>
                <a:spcPts val="1800"/>
              </a:spcBef>
            </a:pPr>
            <a:r>
              <a:rPr lang="en-US" sz="1600" b="0" dirty="0">
                <a:solidFill>
                  <a:srgbClr val="2F2F2F"/>
                </a:solidFill>
                <a:latin typeface="Segoe UI Semibold"/>
              </a:rPr>
              <a:t>Edit Configuration in the Future</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Office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Custom Microsoft Teams Tab Configuration Options</vt:lpstr>
      <vt:lpstr>Property Pane Exposed in Microsoft Teams</vt:lpstr>
      <vt:lpstr>Configure Settings – Edit Only on Install</vt:lpstr>
      <vt:lpstr>Demo Configuring SPFx Web Parts as Microsoft Teams tabs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2020-08-30T22:43:27Z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