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ndrewCowan-Nagora-NYUberPickupsCaseStudy/TimeDayMa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104409-E1E3-4453-9277-4DB45323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0657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Andrew Cowan-Nagora </a:t>
            </a: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NY Uber Pickups Case Study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ime|Day|Map">
            <a:extLst>
              <a:ext uri="{FF2B5EF4-FFF2-40B4-BE49-F238E27FC236}">
                <a16:creationId xmlns:a16="http://schemas.microsoft.com/office/drawing/2014/main" id="{24292D40-15A6-42FA-98D7-BBC32A4D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ift|Cor|Trend">
            <a:extLst>
              <a:ext uri="{FF2B5EF4-FFF2-40B4-BE49-F238E27FC236}">
                <a16:creationId xmlns:a16="http://schemas.microsoft.com/office/drawing/2014/main" id="{144A0423-8EB9-47B4-87AA-D0C24FEE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L Experiment">
            <a:extLst>
              <a:ext uri="{FF2B5EF4-FFF2-40B4-BE49-F238E27FC236}">
                <a16:creationId xmlns:a16="http://schemas.microsoft.com/office/drawing/2014/main" id="{EE19056C-A798-4C05-B843-DC114533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94"/>
            <a:ext cx="12192000" cy="6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Andrew Cowan-Nagora   NY Uber Pickups Case Study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Cowan-Nagora - NY Uber Pickups Case Study</dc:title>
  <dc:creator/>
  <cp:lastModifiedBy>Andrew Cowan-Nagora</cp:lastModifiedBy>
  <cp:revision>2</cp:revision>
  <dcterms:created xsi:type="dcterms:W3CDTF">2023-01-17T02:47:40Z</dcterms:created>
  <dcterms:modified xsi:type="dcterms:W3CDTF">2023-01-17T02:49:36Z</dcterms:modified>
</cp:coreProperties>
</file>