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A53"/>
    <a:srgbClr val="505150"/>
    <a:srgbClr val="00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2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0"/>
            <a:ext cx="9144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3600"/>
            <a:ext cx="77724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  <a:prstGeom prst="rect">
            <a:avLst/>
          </a:prstGeom>
          <a:solidFill>
            <a:srgbClr val="184A5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6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/>
              <a:t>Click </a:t>
            </a:r>
            <a:r>
              <a:rPr lang="en-GB" dirty="0" err="1"/>
              <a:t>toClick</a:t>
            </a:r>
            <a:r>
              <a:rPr lang="en-GB" dirty="0"/>
              <a:t> to edit Master title style</a:t>
            </a:r>
            <a:endParaRPr lang="en-US" dirty="0"/>
          </a:p>
          <a:p>
            <a:pPr lvl="0"/>
            <a:r>
              <a:rPr lang="en-GB" dirty="0"/>
              <a:t>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4060688" y="6280240"/>
            <a:ext cx="4848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err="1"/>
              <a:t>www.maynoothuniversity.ie</a:t>
            </a:r>
            <a:r>
              <a:rPr lang="en-US" sz="1400" b="1" dirty="0"/>
              <a:t>/</a:t>
            </a:r>
            <a:r>
              <a:rPr lang="en-US" sz="1400" b="1" dirty="0" err="1"/>
              <a:t>hamilton</a:t>
            </a:r>
            <a:endParaRPr lang="en-US" sz="1400" b="1" dirty="0"/>
          </a:p>
        </p:txBody>
      </p:sp>
      <p:pic>
        <p:nvPicPr>
          <p:cNvPr id="19" name="Picture 18" descr="MU Hamilton Institute Logo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" y="5851937"/>
            <a:ext cx="2625604" cy="978408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-32770" y="5860636"/>
            <a:ext cx="9214015" cy="0"/>
          </a:xfrm>
          <a:prstGeom prst="line">
            <a:avLst/>
          </a:prstGeom>
          <a:ln>
            <a:solidFill>
              <a:srgbClr val="184A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11505 MU Hamilton Institute PowerPoint Cover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406" y="4447945"/>
            <a:ext cx="7772400" cy="1762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7412" y="4531928"/>
            <a:ext cx="7511088" cy="749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Hamilton Institute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17145" y="5248656"/>
            <a:ext cx="7501355" cy="7850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Professor’s Name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Day Month, Year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06821" y="425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78462" y="3653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MU Hamilton Institute 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6" y="1"/>
            <a:ext cx="4908037" cy="18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Institute</dc:title>
  <dc:creator>Larissa</dc:creator>
  <cp:lastModifiedBy>Andrew Parnell</cp:lastModifiedBy>
  <cp:revision>42</cp:revision>
  <dcterms:created xsi:type="dcterms:W3CDTF">2018-02-05T11:06:04Z</dcterms:created>
  <dcterms:modified xsi:type="dcterms:W3CDTF">2019-07-26T17:44:44Z</dcterms:modified>
</cp:coreProperties>
</file>