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A53"/>
    <a:srgbClr val="505150"/>
    <a:srgbClr val="003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5" autoAdjust="0"/>
    <p:restoredTop sz="94708"/>
  </p:normalViewPr>
  <p:slideViewPr>
    <p:cSldViewPr snapToGrid="0" snapToObjects="1">
      <p:cViewPr varScale="1">
        <p:scale>
          <a:sx n="103" d="100"/>
          <a:sy n="103" d="100"/>
        </p:scale>
        <p:origin x="1408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11505 MU Hamilton Institute PowerPoint Cover Slide.jpg">
            <a:extLst>
              <a:ext uri="{FF2B5EF4-FFF2-40B4-BE49-F238E27FC236}">
                <a16:creationId xmlns:a16="http://schemas.microsoft.com/office/drawing/2014/main" id="{B332DAA0-CA14-7E41-81E4-01913931E2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4"/>
          <a:stretch/>
        </p:blipFill>
        <p:spPr>
          <a:xfrm>
            <a:off x="0" y="1"/>
            <a:ext cx="12192000" cy="5810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solidFill>
            <a:srgbClr val="184A53">
              <a:alpha val="50196"/>
            </a:srgbClr>
          </a:solidFill>
          <a:ln>
            <a:noFill/>
          </a:ln>
        </p:spPr>
        <p:txBody>
          <a:bodyPr/>
          <a:lstStyle>
            <a:lvl1pPr algn="l"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23600"/>
            <a:ext cx="10363200" cy="1631306"/>
          </a:xfrm>
          <a:solidFill>
            <a:srgbClr val="184A53">
              <a:alpha val="50196"/>
            </a:srgbClr>
          </a:solidFill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3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9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2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5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8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8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5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4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3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96219"/>
          </a:xfrm>
          <a:prstGeom prst="rect">
            <a:avLst/>
          </a:prstGeom>
          <a:solidFill>
            <a:srgbClr val="184A53"/>
          </a:solidFill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663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/>
              <a:t>Click to edit Master title style</a:t>
            </a:r>
            <a:endParaRPr lang="en-US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5414251" y="6280241"/>
            <a:ext cx="64645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err="1"/>
              <a:t>www.maynoothuniversity.ie</a:t>
            </a:r>
            <a:r>
              <a:rPr lang="en-US" sz="1400" b="1" dirty="0"/>
              <a:t>/</a:t>
            </a:r>
            <a:r>
              <a:rPr lang="en-US" sz="1400" b="1" dirty="0" err="1"/>
              <a:t>hamilton</a:t>
            </a:r>
            <a:endParaRPr lang="en-US" sz="1400" b="1" dirty="0"/>
          </a:p>
        </p:txBody>
      </p:sp>
      <p:pic>
        <p:nvPicPr>
          <p:cNvPr id="19" name="Picture 18" descr="MU Hamilton Institute Logo_RGB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9" y="5851937"/>
            <a:ext cx="2844800" cy="978408"/>
          </a:xfrm>
          <a:prstGeom prst="rect">
            <a:avLst/>
          </a:prstGeom>
        </p:spPr>
      </p:pic>
      <p:cxnSp>
        <p:nvCxnSpPr>
          <p:cNvPr id="39" name="Straight Connector 38"/>
          <p:cNvCxnSpPr/>
          <p:nvPr userDrawn="1"/>
        </p:nvCxnSpPr>
        <p:spPr>
          <a:xfrm>
            <a:off x="-43692" y="5860636"/>
            <a:ext cx="12285353" cy="0"/>
          </a:xfrm>
          <a:prstGeom prst="line">
            <a:avLst/>
          </a:prstGeom>
          <a:ln>
            <a:solidFill>
              <a:srgbClr val="184A5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6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0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auto" latinLnBrk="0" hangingPunct="1">
        <a:lnSpc>
          <a:spcPct val="1200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12354821" y="42593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26462" y="3653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1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5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Science Institute</dc:title>
  <dc:creator>Larissa</dc:creator>
  <cp:lastModifiedBy>Andrew Parnell</cp:lastModifiedBy>
  <cp:revision>51</cp:revision>
  <dcterms:created xsi:type="dcterms:W3CDTF">2018-02-05T11:06:04Z</dcterms:created>
  <dcterms:modified xsi:type="dcterms:W3CDTF">2019-07-26T22:32:12Z</dcterms:modified>
</cp:coreProperties>
</file>