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2"/>
    <p:restoredTop sz="94671"/>
  </p:normalViewPr>
  <p:slideViewPr>
    <p:cSldViewPr snapToGrid="0">
      <p:cViewPr varScale="1">
        <p:scale>
          <a:sx n="173" d="100"/>
          <a:sy n="173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C3A0-B0B1-3E65-380D-117BD5C8E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61812-C06F-640F-8A1A-040E5DEB0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91CB-3AA5-7B4E-FA08-EEE0822E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063F-5C22-A04F-8F15-D1F2E9FFC67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0B1C3-0659-C0D5-BFC9-2C830B56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0B85F-B61B-C5DD-FD73-848314BF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4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F5F4-0EB7-648C-6B0E-38EB692D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EF288-020B-2C7A-B338-D341A5216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97E28-F0E8-125E-1523-55F3B5BD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063F-5C22-A04F-8F15-D1F2E9FFC67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0CAC-CFA4-0AED-1316-FB96A205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33FDD-3C57-6E5B-DCC3-B67AD9A8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9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7AC75-AA25-BC36-A314-0569D4431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FB6F3-EAAF-545B-74A6-407E28B2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DAF6-43D5-18E4-F850-78673475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063F-5C22-A04F-8F15-D1F2E9FFC67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5C4B-BFD3-85E2-1F31-C11B9010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E1F7B-94F3-3FA7-01B4-C2D0C701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8A34-1152-4168-25DF-9864AC1E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A1306-F9FE-AC2C-3783-69E02629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C3173-EE9D-5BBD-8204-78687622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063F-5C22-A04F-8F15-D1F2E9FFC67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E3AEA-6447-47F4-29FA-DA3EA984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52035-71AA-789A-606A-891F1B9C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BE5F-CE45-D7AD-0886-BA50075E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E486-0499-189C-571D-7B91B6E6F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BEA74-7037-C040-4CE8-277B0440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063F-5C22-A04F-8F15-D1F2E9FFC67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CC89-3101-E62F-8156-C35371AF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07C22-E6C4-7DD8-09B9-C6A415A4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0576-5923-9892-61D4-58D9DAAE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3EC8-B318-E813-B3F3-E122A3E5A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68232-D7E3-AA7A-40F1-D50EE603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5C17B-9B7F-A0CB-CC2A-94045AED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063F-5C22-A04F-8F15-D1F2E9FFC67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AF101-3FA7-C104-AA98-03F4454C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F1DEF-42CE-4AB9-8A98-8D27A725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7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BD06-1139-045B-1CBC-10BDE83B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380FB-4CE8-DF64-29C1-850389AB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B4F20-5044-823A-75B0-2B135B951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5ACE4-47B0-1AFD-76B1-FC219B715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FFF63-1830-7799-4587-B05D08B52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3E5DD-CA80-3631-41B3-65E015F5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063F-5C22-A04F-8F15-D1F2E9FFC67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9E623-FC06-BA25-64AE-FF9D4DA9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ED2A1-FA70-016D-7424-522BAAA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2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C2F5-1ED4-D01F-88B6-931CFFBC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27B75-CB73-2DFA-2EBF-4A9F3653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063F-5C22-A04F-8F15-D1F2E9FFC67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08DE7-9345-34E5-DFAA-F2D8F6EC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CB79E-C3B2-70AE-BF90-4543A984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1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3724E-992C-CCAA-BE38-87FAAF2A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063F-5C22-A04F-8F15-D1F2E9FFC67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4C40B-0254-6361-6C4B-AE4812BF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31A8C-A7C3-D65C-D5F1-50147C3D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7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6D12-0C59-0939-2B80-D65BA256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C2C8-F270-7E5B-CB21-B34DC6FE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BC533-B849-EBC0-A790-C479B8BC9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BC58C-DFA7-9D8A-14D5-EA1C786B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063F-5C22-A04F-8F15-D1F2E9FFC67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DBF0B-9495-EFA7-3E06-62FBDDD0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965FC-4397-D8D3-F5D8-0A40F335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CA57-4E83-9A24-8D54-961683B1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BC023-2069-58F8-0BDE-FF4385669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B4CDC-6C51-B3DC-F635-692780879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F224B-A33E-4DE5-0D54-366089AD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063F-5C22-A04F-8F15-D1F2E9FFC67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40D48-E21D-7231-82BE-664BC5AB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E389B-F803-14F3-2FEF-EA0263AD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5E5E3-2A66-3738-FAFD-E0497C7B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3D69D-24AA-0EAE-3B2A-FD40FECE9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1966-6291-5439-0F19-0981A9268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88063F-5C22-A04F-8F15-D1F2E9FFC67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59C8-4B6C-FFCB-F4C1-3F2D8D86E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0765D-CCA3-AAC0-EFF1-0D239E147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9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9FB4-8A9F-335E-A74C-316E67205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51EEC-DFA1-F313-69D7-6332C0041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0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1</cp:revision>
  <dcterms:created xsi:type="dcterms:W3CDTF">2025-06-18T11:48:55Z</dcterms:created>
  <dcterms:modified xsi:type="dcterms:W3CDTF">2025-06-18T11:50:11Z</dcterms:modified>
</cp:coreProperties>
</file>