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0" r:id="rId6"/>
    <p:sldId id="261" r:id="rId7"/>
    <p:sldId id="264" r:id="rId8"/>
    <p:sldId id="265" r:id="rId9"/>
    <p:sldId id="283" r:id="rId10"/>
    <p:sldId id="270" r:id="rId11"/>
    <p:sldId id="271" r:id="rId12"/>
    <p:sldId id="275" r:id="rId13"/>
    <p:sldId id="277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4694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29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29 September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29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3: Training a Simple Neural Network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</a:t>
            </a:r>
            <a:r>
              <a:rPr lang="en-IE" dirty="0"/>
              <a:t>change</a:t>
            </a:r>
            <a:r>
              <a:rPr dirty="0"/>
              <a:t> values.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Go through epoch 2 on the board.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</a:t>
            </a:r>
            <a:r>
              <a:rPr lang="en-IE" dirty="0"/>
              <a:t>.</a:t>
            </a:r>
            <a:endParaRPr dirty="0"/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similar version to this will be Q1 of the exam!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a lot of work (and fiddly calculation) to go through a full forward and backward pass of even a simple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calculations though are pretty straightforward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very easy to make small mistakes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Walk</a:t>
            </a:r>
            <a:r>
              <a:rPr dirty="0"/>
              <a:t> through forward and backward passes.</a:t>
            </a:r>
          </a:p>
          <a:p>
            <a:r>
              <a:rPr lang="en-IE" dirty="0"/>
              <a:t>Update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  <a:r>
              <a:rPr lang="en-IE" dirty="0"/>
              <a:t> 3-2-1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3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1 hidden layer: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1 output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0714E-A20A-B882-0CB9-E2C0DFFCFBA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B8808-4657-06CE-9B11-5B43B77FA9F4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455B7-5304-9109-307E-B4CC1A788C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1320E-9684-04DC-3012-E2A02A5FFB1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826A2-FA81-CEBC-9165-D2B3CFDBDBC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5F0D0-B15B-1DAC-B872-1AD71274AA11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97357-9325-BA12-7A24-A26B258F8AB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9F932-9C30-BC6A-D4B7-63DC2625659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427A"/>
          </a:solidFill>
          <a:ln w="174625" cmpd="thinThick">
            <a:solidFill>
              <a:srgbClr val="00974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/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/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/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/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/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/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solidFill>
                <a:srgbClr val="009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2AF5D-98A2-4408-DF78-682C9477B93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945626" y="1794387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87A29-74E7-12D0-B624-D8B903F52468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945626" y="1794387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30D6C-9640-E2DC-6C0F-EA135E5D22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45626" y="2566219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302E9-4A18-96C9-B02E-75B542819E1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945626" y="3429000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924FA-3508-43C5-ACB4-2716514AB93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950542" y="2806079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10518E-0EE1-6D94-9224-965EB7523CE8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950542" y="4531642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02B42-C6FE-BF2D-7608-00529F1E693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453004" y="2566219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58A064-EEE9-6247-AB87-64B161C7FD2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453004" y="3668860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/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/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/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/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/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/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/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/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/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/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/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/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/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/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So 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On the board: for given weights and biases compute the forward pass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</a:t>
            </a:r>
          </a:p>
          <a:p>
            <a:r>
              <a:rPr dirty="0"/>
              <a:t>All biases = 0</a:t>
            </a:r>
          </a:p>
          <a:p>
            <a:r>
              <a:rPr dirty="0"/>
              <a:t>Will update over training using error signal</a:t>
            </a:r>
          </a:p>
          <a:p>
            <a:r>
              <a:rPr dirty="0"/>
              <a:t>Small integers make learning interpretable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Hidden layer weights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E" dirty="0"/>
                            <m:t> </m:t>
                          </m:r>
                        </m:e>
                      </m:d>
                    </m:oMath>
                  </m:oMathPara>
                </a14:m>
                <a:endParaRPr lang="en-IE" dirty="0"/>
              </a:p>
              <a:p>
                <a:r>
                  <a:rPr lang="en-IE" dirty="0"/>
                  <a:t>Hidden biases: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= [0, 0]</a:t>
                </a:r>
              </a:p>
              <a:p>
                <a:r>
                  <a:rPr lang="en-IE" dirty="0"/>
                  <a:t>Output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= [1, -1], Output 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sz="24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⁡(1 −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IE" dirty="0"/>
                  <a:t>Compare network output to target label</a:t>
                </a:r>
              </a:p>
              <a:p>
                <a:r>
                  <a:rPr lang="en-IE" dirty="0"/>
                  <a:t>Loss is high if output far from target</a:t>
                </a:r>
              </a:p>
              <a:p>
                <a:r>
                  <a:rPr lang="en-IE" dirty="0"/>
                  <a:t>Loss tells us how ‘wrong’ the current weights and biases are</a:t>
                </a:r>
              </a:p>
              <a:p>
                <a:r>
                  <a:rPr lang="cy-GB" dirty="0"/>
                  <a:t>Loss is high → backpropagation needed</a:t>
                </a:r>
              </a:p>
              <a:p>
                <a:r>
                  <a:rPr lang="cy-GB" dirty="0"/>
                  <a:t>We will now update weights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perform </a:t>
            </a:r>
            <a:r>
              <a:rPr lang="en-IE" dirty="0" err="1"/>
              <a:t>ba</a:t>
            </a:r>
            <a:r>
              <a:rPr dirty="0" err="1"/>
              <a:t>ckpropagation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2469" cy="414929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  <a:defRPr sz="1400">
                <a:latin typeface="Courier New"/>
              </a:defRPr>
            </a:pP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Stop after desired number of epochs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  <a:p>
            <a:pPr>
              <a:defRPr sz="1400">
                <a:latin typeface="Courier New"/>
              </a:defRPr>
            </a:pPr>
            <a:r>
              <a:rPr lang="en-IE" sz="3200" dirty="0">
                <a:solidFill>
                  <a:srgbClr val="009749"/>
                </a:solidFill>
                <a:latin typeface="+mn-lt"/>
              </a:rPr>
              <a:t>On the board: go through all the steps!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898</Words>
  <Application>Microsoft Macintosh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Office Theme</vt:lpstr>
      <vt:lpstr>Class 3: Training a Simple Neural Network by Hand</vt:lpstr>
      <vt:lpstr>Training a Neural Network by Hand</vt:lpstr>
      <vt:lpstr>The Network Structure 3-2-1</vt:lpstr>
      <vt:lpstr>Now with weights!</vt:lpstr>
      <vt:lpstr>Input and Target</vt:lpstr>
      <vt:lpstr>Initialize Weights and Biases</vt:lpstr>
      <vt:lpstr>Compute Loss</vt:lpstr>
      <vt:lpstr>Now perform backpropagation</vt:lpstr>
      <vt:lpstr>Overall algorithm</vt:lpstr>
      <vt:lpstr>Summary of Epoch 1</vt:lpstr>
      <vt:lpstr>Epoch 2 – Forward Again</vt:lpstr>
      <vt:lpstr>Summary of Epoch 2</vt:lpstr>
      <vt:lpstr>Compare Epochs – Learning Trace</vt:lpstr>
      <vt:lpstr>Summary – What the Network Learned</vt:lpstr>
      <vt:lpstr>Common Mistakes (By Hand and Code)</vt:lpstr>
      <vt:lpstr>Practice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31</cp:revision>
  <dcterms:created xsi:type="dcterms:W3CDTF">2025-09-24T09:34:21Z</dcterms:created>
  <dcterms:modified xsi:type="dcterms:W3CDTF">2025-09-29T14:11:26Z</dcterms:modified>
</cp:coreProperties>
</file>