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DC32-A876-B54D-9545-EFAD59636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67F3A-C6D1-7849-AC2D-1486D7DD4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E6D6-8ECE-DE4C-8C0A-263958FE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0B45-BDAE-F645-B13A-A4583D6E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B654-0014-E349-BC3E-1D892344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A14E-B38F-5A4D-881B-28AE3876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B9B66-7D70-E24E-A19A-5A4AD998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BD89-FAB4-EF4B-9FC9-A63A24B7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1F1B-561E-1444-8A7E-782FB277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101A-8559-9748-9019-7C0603B5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32D0B-5A12-BB41-AB79-D1643809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99611-6988-6A48-8D62-5E192C21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38DC-55B4-1248-9994-CFA09C4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4F8-8D29-CF4A-A239-CAF5327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BB99-1294-D740-862B-EA55B5C3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EACB-D0AA-744F-ABFE-B45A42D7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8FD8-4475-E74E-BE16-5E0941F2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E9CF-B39B-9949-BEB0-E5E08CBA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E1BF-99BA-FE41-8DF6-E5ABAF1E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CF9B-5D96-AD4D-B420-1E975E36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E91B-89B8-2D4D-86F8-D8B36A5C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07AC-A38F-8943-B5FE-BACD5E74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AFAE-875A-E348-B22E-973ED391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13EA-D167-2E42-942A-D1EA4DFD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F7D3-DF55-FD42-BBD0-209D97CD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9A88-8F44-2247-9AE5-8E56CD25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77EF-2484-9842-B6DF-E62917772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DE4F-E5C2-0540-8312-0B3F6A91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7C39-AB31-884B-B448-DE0ACCDD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DC3A-FE3A-2B4A-B88E-865337DE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B892-4FF7-8747-94E4-7F34E99C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0A8C-4B8F-6243-B579-38612F4F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EC4A-D10E-9441-B179-17C974CE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BF0DE-0BDC-4247-A3CA-2E2476DC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B34A7-CF76-244E-9B4F-21D2DF37C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77182-C456-1843-88D0-32BFDE372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F5DBC-B7AF-E346-ADA0-E793F760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64745-0D2C-BC4F-80C3-B683743E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F0BDB-5219-3C44-978C-3A4A39EB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10C2-8274-B54B-A24B-030C0331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BA585-20E6-924A-AE8D-532A350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863F9-B037-DF43-8720-C909FB8E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3C785-8667-C143-A5ED-CC911E3A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3565-CD99-1145-B911-9B550900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DFFA4-01AC-7C43-932B-8AA4437D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FAAED-BF7B-7C4D-A384-C389B5A1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CA67-C1FA-814B-BE3E-AC474147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8933-F28B-2F4F-8D91-182844FC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EF4C4-476B-B043-BCA1-2264DD07C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87F7-B0C3-6D44-8B0C-5F249C5C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1C36-8104-DC4B-927A-F9E4C7B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46A1-E90E-674D-B365-5720DCD5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8E04-835C-C747-B365-898B7BA6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290BB-E527-6241-8099-758BBD0DF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92EA-ECD8-EF47-908F-8361731A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F734-97FB-2742-9E76-0C13C705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653-6AB3-0E4E-84C5-9F40A36F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FBEC-F5D0-EE49-8BE0-B56848D2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B9D5A-1F18-9943-A39A-6774F62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9DC4B-7A35-B348-9190-459AED86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1DAD-325C-A64F-A7E4-7729DFC3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A672-E56A-BF4C-8104-6693ABDE1AC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BDEF-7F33-3647-8674-41B6BB295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1F16-747B-B34F-BFEC-5B80A8BA5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B216-CF74-0C49-AC1D-EAB9A00E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48F6E2-0CDD-0B42-A031-85498FB40965}"/>
              </a:ext>
            </a:extLst>
          </p:cNvPr>
          <p:cNvSpPr/>
          <p:nvPr/>
        </p:nvSpPr>
        <p:spPr>
          <a:xfrm>
            <a:off x="5058310" y="2239767"/>
            <a:ext cx="2075380" cy="171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Product of</a:t>
            </a:r>
          </a:p>
          <a:p>
            <a:pPr algn="ctr"/>
            <a:r>
              <a:rPr lang="en-US" dirty="0"/>
              <a:t>Two Signals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157A10-5661-0446-BAB9-A6EC9203E3D9}"/>
              </a:ext>
            </a:extLst>
          </p:cNvPr>
          <p:cNvCxnSpPr/>
          <p:nvPr/>
        </p:nvCxnSpPr>
        <p:spPr>
          <a:xfrm>
            <a:off x="3780890" y="3429000"/>
            <a:ext cx="12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D79405-5B78-0C47-8438-4898953A5B46}"/>
              </a:ext>
            </a:extLst>
          </p:cNvPr>
          <p:cNvCxnSpPr/>
          <p:nvPr/>
        </p:nvCxnSpPr>
        <p:spPr>
          <a:xfrm>
            <a:off x="3780890" y="2718371"/>
            <a:ext cx="12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57509E-984D-0A42-9440-1856696D943B}"/>
              </a:ext>
            </a:extLst>
          </p:cNvPr>
          <p:cNvSpPr txBox="1"/>
          <p:nvPr/>
        </p:nvSpPr>
        <p:spPr>
          <a:xfrm>
            <a:off x="832207" y="2519688"/>
            <a:ext cx="2948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Sampled Frequency to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E098F-87A7-DB47-879D-C1CEC275A0B3}"/>
                  </a:ext>
                </a:extLst>
              </p:cNvPr>
              <p:cNvSpPr txBox="1"/>
              <p:nvPr/>
            </p:nvSpPr>
            <p:spPr>
              <a:xfrm>
                <a:off x="832207" y="3088829"/>
                <a:ext cx="2948683" cy="1193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E098F-87A7-DB47-879D-C1CEC275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7" y="3088829"/>
                <a:ext cx="2948683" cy="1193981"/>
              </a:xfrm>
              <a:prstGeom prst="rect">
                <a:avLst/>
              </a:prstGeom>
              <a:blipFill>
                <a:blip r:embed="rId2"/>
                <a:stretch>
                  <a:fillRect t="-2083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57DDF-D07C-044A-8D4D-E50D1B62B6EA}"/>
              </a:ext>
            </a:extLst>
          </p:cNvPr>
          <p:cNvCxnSpPr/>
          <p:nvPr/>
        </p:nvCxnSpPr>
        <p:spPr>
          <a:xfrm>
            <a:off x="7133690" y="2718371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BD11C-15EB-9544-9E52-5D90B6DA1D3E}"/>
              </a:ext>
            </a:extLst>
          </p:cNvPr>
          <p:cNvCxnSpPr/>
          <p:nvPr/>
        </p:nvCxnSpPr>
        <p:spPr>
          <a:xfrm>
            <a:off x="7133690" y="3392184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3B003-B697-3149-80D3-BA0DFDAE5581}"/>
              </a:ext>
            </a:extLst>
          </p:cNvPr>
          <p:cNvSpPr txBox="1"/>
          <p:nvPr/>
        </p:nvSpPr>
        <p:spPr>
          <a:xfrm>
            <a:off x="7368283" y="3012310"/>
            <a:ext cx="65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E1A6B-50F1-1943-B3F7-921AA1FE31E6}"/>
              </a:ext>
            </a:extLst>
          </p:cNvPr>
          <p:cNvSpPr txBox="1"/>
          <p:nvPr/>
        </p:nvSpPr>
        <p:spPr>
          <a:xfrm>
            <a:off x="7133690" y="2359987"/>
            <a:ext cx="11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45901-C99F-3B4F-A361-B5654F37C4D9}"/>
                  </a:ext>
                </a:extLst>
              </p:cNvPr>
              <p:cNvSpPr txBox="1"/>
              <p:nvPr/>
            </p:nvSpPr>
            <p:spPr>
              <a:xfrm>
                <a:off x="8260422" y="2381188"/>
                <a:ext cx="289388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Yes, test frequency is a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45901-C99F-3B4F-A361-B5654F37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22" y="2381188"/>
                <a:ext cx="2893887" cy="646331"/>
              </a:xfrm>
              <a:prstGeom prst="rect">
                <a:avLst/>
              </a:prstGeom>
              <a:blipFill>
                <a:blip r:embed="rId3"/>
                <a:stretch>
                  <a:fillRect l="-1304" t="-1887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1A545-9627-BE4B-A1D1-C9FEB4AB5302}"/>
                  </a:ext>
                </a:extLst>
              </p:cNvPr>
              <p:cNvSpPr txBox="1"/>
              <p:nvPr/>
            </p:nvSpPr>
            <p:spPr>
              <a:xfrm>
                <a:off x="8260421" y="3142650"/>
                <a:ext cx="289388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Likely no, test frequency is not a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1A545-9627-BE4B-A1D1-C9FEB4AB5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21" y="3142650"/>
                <a:ext cx="2893887" cy="646331"/>
              </a:xfrm>
              <a:prstGeom prst="rect">
                <a:avLst/>
              </a:prstGeom>
              <a:blipFill>
                <a:blip r:embed="rId4"/>
                <a:stretch>
                  <a:fillRect l="-1304" t="-1887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89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48F6E2-0CDD-0B42-A031-85498FB40965}"/>
              </a:ext>
            </a:extLst>
          </p:cNvPr>
          <p:cNvSpPr/>
          <p:nvPr/>
        </p:nvSpPr>
        <p:spPr>
          <a:xfrm>
            <a:off x="5210710" y="4468708"/>
            <a:ext cx="2075380" cy="171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Product of</a:t>
            </a:r>
          </a:p>
          <a:p>
            <a:pPr algn="ctr"/>
            <a:r>
              <a:rPr lang="en-US" dirty="0"/>
              <a:t>Two Signals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157A10-5661-0446-BAB9-A6EC9203E3D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39801" y="5622068"/>
            <a:ext cx="9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57509E-984D-0A42-9440-1856696D943B}"/>
              </a:ext>
            </a:extLst>
          </p:cNvPr>
          <p:cNvSpPr txBox="1"/>
          <p:nvPr/>
        </p:nvSpPr>
        <p:spPr>
          <a:xfrm>
            <a:off x="828782" y="2769925"/>
            <a:ext cx="3407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Sampled Cosine Frequency to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E098F-87A7-DB47-879D-C1CEC275A0B3}"/>
                  </a:ext>
                </a:extLst>
              </p:cNvPr>
              <p:cNvSpPr txBox="1"/>
              <p:nvPr/>
            </p:nvSpPr>
            <p:spPr>
              <a:xfrm>
                <a:off x="828782" y="3690011"/>
                <a:ext cx="3407596" cy="1193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E098F-87A7-DB47-879D-C1CEC275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2" y="3690011"/>
                <a:ext cx="3407596" cy="1193981"/>
              </a:xfrm>
              <a:prstGeom prst="rect">
                <a:avLst/>
              </a:prstGeom>
              <a:blipFill>
                <a:blip r:embed="rId2"/>
                <a:stretch>
                  <a:fillRect t="-2083" b="-5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57DDF-D07C-044A-8D4D-E50D1B62B6EA}"/>
              </a:ext>
            </a:extLst>
          </p:cNvPr>
          <p:cNvCxnSpPr>
            <a:cxnSpLocks/>
          </p:cNvCxnSpPr>
          <p:nvPr/>
        </p:nvCxnSpPr>
        <p:spPr>
          <a:xfrm>
            <a:off x="7293795" y="2943643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BD11C-15EB-9544-9E52-5D90B6DA1D3E}"/>
              </a:ext>
            </a:extLst>
          </p:cNvPr>
          <p:cNvCxnSpPr/>
          <p:nvPr/>
        </p:nvCxnSpPr>
        <p:spPr>
          <a:xfrm>
            <a:off x="7293795" y="3617456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3B003-B697-3149-80D3-BA0DFDAE5581}"/>
              </a:ext>
            </a:extLst>
          </p:cNvPr>
          <p:cNvSpPr txBox="1"/>
          <p:nvPr/>
        </p:nvSpPr>
        <p:spPr>
          <a:xfrm>
            <a:off x="7495851" y="3281000"/>
            <a:ext cx="65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E1A6B-50F1-1943-B3F7-921AA1FE31E6}"/>
              </a:ext>
            </a:extLst>
          </p:cNvPr>
          <p:cNvSpPr txBox="1"/>
          <p:nvPr/>
        </p:nvSpPr>
        <p:spPr>
          <a:xfrm>
            <a:off x="7293795" y="2585259"/>
            <a:ext cx="11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45901-C99F-3B4F-A361-B5654F37C4D9}"/>
                  </a:ext>
                </a:extLst>
              </p:cNvPr>
              <p:cNvSpPr txBox="1"/>
              <p:nvPr/>
            </p:nvSpPr>
            <p:spPr>
              <a:xfrm>
                <a:off x="9159411" y="2855840"/>
                <a:ext cx="1941816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If both are zero, test frequency </a:t>
                </a:r>
                <a:r>
                  <a:rPr lang="en-US" b="1" dirty="0"/>
                  <a:t>is not</a:t>
                </a:r>
                <a:r>
                  <a:rPr lang="en-US" dirty="0"/>
                  <a:t> a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Otherwise, test frequency </a:t>
                </a:r>
                <a:r>
                  <a:rPr lang="en-US" b="1" dirty="0"/>
                  <a:t>is</a:t>
                </a:r>
                <a:r>
                  <a:rPr lang="en-US" dirty="0"/>
                  <a:t> a part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45901-C99F-3B4F-A361-B5654F37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411" y="2855840"/>
                <a:ext cx="1941816" cy="2862322"/>
              </a:xfrm>
              <a:prstGeom prst="rect">
                <a:avLst/>
              </a:prstGeom>
              <a:blipFill>
                <a:blip r:embed="rId3"/>
                <a:stretch>
                  <a:fillRect l="-1935" r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03E6E5-E7B4-FA49-9D33-3BD899AF1058}"/>
              </a:ext>
            </a:extLst>
          </p:cNvPr>
          <p:cNvCxnSpPr>
            <a:cxnSpLocks/>
          </p:cNvCxnSpPr>
          <p:nvPr/>
        </p:nvCxnSpPr>
        <p:spPr>
          <a:xfrm>
            <a:off x="4236377" y="2954591"/>
            <a:ext cx="970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68D294-A8DC-DB45-AB6A-F070CB59FF7E}"/>
              </a:ext>
            </a:extLst>
          </p:cNvPr>
          <p:cNvSpPr txBox="1"/>
          <p:nvPr/>
        </p:nvSpPr>
        <p:spPr>
          <a:xfrm>
            <a:off x="832206" y="5437402"/>
            <a:ext cx="3407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Sampled Sine Frequency to Test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21B64B-6763-7940-82E2-54416583BC50}"/>
              </a:ext>
            </a:extLst>
          </p:cNvPr>
          <p:cNvSpPr/>
          <p:nvPr/>
        </p:nvSpPr>
        <p:spPr>
          <a:xfrm>
            <a:off x="5210710" y="2392167"/>
            <a:ext cx="2075380" cy="171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Product of</a:t>
            </a:r>
          </a:p>
          <a:p>
            <a:pPr algn="ctr"/>
            <a:r>
              <a:rPr lang="en-US" dirty="0"/>
              <a:t>Two Signals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15E7902-0994-9548-BDDD-64123694920C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236378" y="4287002"/>
            <a:ext cx="974332" cy="103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57E6D27-76E8-7544-B444-14A39405B2F0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4236378" y="3250059"/>
            <a:ext cx="974332" cy="1036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1FA51F-7D66-154F-B848-8D4B0A78D8DA}"/>
              </a:ext>
            </a:extLst>
          </p:cNvPr>
          <p:cNvCxnSpPr/>
          <p:nvPr/>
        </p:nvCxnSpPr>
        <p:spPr>
          <a:xfrm>
            <a:off x="7293795" y="5057710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0B4DD9-21CB-084E-AFD4-83CBB4569C1F}"/>
              </a:ext>
            </a:extLst>
          </p:cNvPr>
          <p:cNvCxnSpPr>
            <a:cxnSpLocks/>
          </p:cNvCxnSpPr>
          <p:nvPr/>
        </p:nvCxnSpPr>
        <p:spPr>
          <a:xfrm>
            <a:off x="7293795" y="5731523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FCA0AD-7EB4-E04E-8B29-D4B615A55F82}"/>
              </a:ext>
            </a:extLst>
          </p:cNvPr>
          <p:cNvSpPr txBox="1"/>
          <p:nvPr/>
        </p:nvSpPr>
        <p:spPr>
          <a:xfrm>
            <a:off x="7495851" y="5395067"/>
            <a:ext cx="65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4E5AB-EB67-DA4D-B9A0-49C5DF92DC7B}"/>
              </a:ext>
            </a:extLst>
          </p:cNvPr>
          <p:cNvSpPr txBox="1"/>
          <p:nvPr/>
        </p:nvSpPr>
        <p:spPr>
          <a:xfrm>
            <a:off x="7293795" y="4699326"/>
            <a:ext cx="11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 </a:t>
            </a:r>
          </a:p>
        </p:txBody>
      </p:sp>
    </p:spTree>
    <p:extLst>
      <p:ext uri="{BB962C8B-B14F-4D97-AF65-F5344CB8AC3E}">
        <p14:creationId xmlns:p14="http://schemas.microsoft.com/office/powerpoint/2010/main" val="419633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48F6E2-0CDD-0B42-A031-85498FB40965}"/>
              </a:ext>
            </a:extLst>
          </p:cNvPr>
          <p:cNvSpPr/>
          <p:nvPr/>
        </p:nvSpPr>
        <p:spPr>
          <a:xfrm>
            <a:off x="5058310" y="2239767"/>
            <a:ext cx="2075380" cy="171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Product of</a:t>
            </a:r>
          </a:p>
          <a:p>
            <a:pPr algn="ctr"/>
            <a:r>
              <a:rPr lang="en-US" dirty="0"/>
              <a:t>Two Signals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157A10-5661-0446-BAB9-A6EC9203E3D9}"/>
              </a:ext>
            </a:extLst>
          </p:cNvPr>
          <p:cNvCxnSpPr/>
          <p:nvPr/>
        </p:nvCxnSpPr>
        <p:spPr>
          <a:xfrm>
            <a:off x="3780890" y="3429000"/>
            <a:ext cx="12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D79405-5B78-0C47-8438-4898953A5B46}"/>
              </a:ext>
            </a:extLst>
          </p:cNvPr>
          <p:cNvCxnSpPr/>
          <p:nvPr/>
        </p:nvCxnSpPr>
        <p:spPr>
          <a:xfrm>
            <a:off x="3780890" y="2718371"/>
            <a:ext cx="127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57509E-984D-0A42-9440-1856696D943B}"/>
              </a:ext>
            </a:extLst>
          </p:cNvPr>
          <p:cNvSpPr txBox="1"/>
          <p:nvPr/>
        </p:nvSpPr>
        <p:spPr>
          <a:xfrm>
            <a:off x="832207" y="2381188"/>
            <a:ext cx="29486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Sampled Complex Exponential to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E098F-87A7-DB47-879D-C1CEC275A0B3}"/>
                  </a:ext>
                </a:extLst>
              </p:cNvPr>
              <p:cNvSpPr txBox="1"/>
              <p:nvPr/>
            </p:nvSpPr>
            <p:spPr>
              <a:xfrm>
                <a:off x="832207" y="3088829"/>
                <a:ext cx="2948683" cy="1193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E098F-87A7-DB47-879D-C1CEC275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7" y="3088829"/>
                <a:ext cx="2948683" cy="1193981"/>
              </a:xfrm>
              <a:prstGeom prst="rect">
                <a:avLst/>
              </a:prstGeom>
              <a:blipFill>
                <a:blip r:embed="rId2"/>
                <a:stretch>
                  <a:fillRect t="-2083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57DDF-D07C-044A-8D4D-E50D1B62B6EA}"/>
              </a:ext>
            </a:extLst>
          </p:cNvPr>
          <p:cNvCxnSpPr/>
          <p:nvPr/>
        </p:nvCxnSpPr>
        <p:spPr>
          <a:xfrm>
            <a:off x="7133690" y="2718371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BD11C-15EB-9544-9E52-5D90B6DA1D3E}"/>
              </a:ext>
            </a:extLst>
          </p:cNvPr>
          <p:cNvCxnSpPr/>
          <p:nvPr/>
        </p:nvCxnSpPr>
        <p:spPr>
          <a:xfrm>
            <a:off x="7133690" y="3392184"/>
            <a:ext cx="112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83B003-B697-3149-80D3-BA0DFDAE5581}"/>
              </a:ext>
            </a:extLst>
          </p:cNvPr>
          <p:cNvSpPr txBox="1"/>
          <p:nvPr/>
        </p:nvSpPr>
        <p:spPr>
          <a:xfrm>
            <a:off x="7368283" y="3012310"/>
            <a:ext cx="65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E1A6B-50F1-1943-B3F7-921AA1FE31E6}"/>
              </a:ext>
            </a:extLst>
          </p:cNvPr>
          <p:cNvSpPr txBox="1"/>
          <p:nvPr/>
        </p:nvSpPr>
        <p:spPr>
          <a:xfrm>
            <a:off x="7133690" y="2359987"/>
            <a:ext cx="11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45901-C99F-3B4F-A361-B5654F37C4D9}"/>
                  </a:ext>
                </a:extLst>
              </p:cNvPr>
              <p:cNvSpPr txBox="1"/>
              <p:nvPr/>
            </p:nvSpPr>
            <p:spPr>
              <a:xfrm>
                <a:off x="8260422" y="2381188"/>
                <a:ext cx="289388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Yes, test frequency is a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45901-C99F-3B4F-A361-B5654F37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22" y="2381188"/>
                <a:ext cx="2893887" cy="646331"/>
              </a:xfrm>
              <a:prstGeom prst="rect">
                <a:avLst/>
              </a:prstGeom>
              <a:blipFill>
                <a:blip r:embed="rId3"/>
                <a:stretch>
                  <a:fillRect l="-1304" t="-1887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1A545-9627-BE4B-A1D1-C9FEB4AB5302}"/>
                  </a:ext>
                </a:extLst>
              </p:cNvPr>
              <p:cNvSpPr txBox="1"/>
              <p:nvPr/>
            </p:nvSpPr>
            <p:spPr>
              <a:xfrm>
                <a:off x="8260421" y="3142650"/>
                <a:ext cx="289388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No, test frequency is not a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1A545-9627-BE4B-A1D1-C9FEB4AB5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21" y="3142650"/>
                <a:ext cx="2893887" cy="646331"/>
              </a:xfrm>
              <a:prstGeom prst="rect">
                <a:avLst/>
              </a:prstGeom>
              <a:blipFill>
                <a:blip r:embed="rId4"/>
                <a:stretch>
                  <a:fillRect l="-1304" t="-1887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9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159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Davis</dc:creator>
  <cp:lastModifiedBy>Andrew Davis</cp:lastModifiedBy>
  <cp:revision>5</cp:revision>
  <dcterms:created xsi:type="dcterms:W3CDTF">2020-07-08T19:09:24Z</dcterms:created>
  <dcterms:modified xsi:type="dcterms:W3CDTF">2020-07-17T20:03:35Z</dcterms:modified>
</cp:coreProperties>
</file>