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jackson.name/blog" TargetMode="External"/><Relationship Id="rId2" Type="http://schemas.openxmlformats.org/officeDocument/2006/relationships/hyperlink" Target="mailto:andrew.jackson@aderan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700" y="1644344"/>
            <a:ext cx="10225217" cy="16414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ASYNC &amp; AWAIT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8851247" y="5419123"/>
            <a:ext cx="225901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NZ" sz="2000" dirty="0" smtClean="0"/>
              <a:t>Andrew</a:t>
            </a:r>
            <a:r>
              <a:rPr lang="en-NZ" dirty="0" smtClean="0"/>
              <a:t> Jackson</a:t>
            </a:r>
            <a:br>
              <a:rPr lang="en-NZ" dirty="0" smtClean="0"/>
            </a:br>
            <a:r>
              <a:rPr lang="en-NZ" sz="1200" dirty="0" smtClean="0"/>
              <a:t>Senior Engineer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sz="1200" dirty="0" smtClean="0">
                <a:hlinkClick r:id="rId2"/>
              </a:rPr>
              <a:t>andrew.jackson@aderant.com</a:t>
            </a:r>
            <a:endParaRPr lang="en-NZ" sz="1200" dirty="0" smtClean="0"/>
          </a:p>
          <a:p>
            <a:pPr algn="r"/>
            <a:r>
              <a:rPr lang="en-US" sz="1200" dirty="0" smtClean="0">
                <a:hlinkClick r:id="rId3"/>
              </a:rPr>
              <a:t>http://andrewjackson.name/blog</a:t>
            </a:r>
            <a:r>
              <a:rPr lang="en-US" sz="1200" dirty="0"/>
              <a:t/>
            </a:r>
            <a:br>
              <a:rPr lang="en-US" sz="1200" dirty="0"/>
            </a:b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4191" y="890319"/>
            <a:ext cx="8251272" cy="7540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Asynchronous Programming  with</a:t>
            </a:r>
            <a:r>
              <a:rPr lang="en-US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81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Programming?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demands on UI </a:t>
            </a:r>
          </a:p>
          <a:p>
            <a:pPr lvl="1"/>
            <a:r>
              <a:rPr lang="en-NZ" dirty="0" smtClean="0"/>
              <a:t>Customers expect better experiences </a:t>
            </a:r>
            <a:endParaRPr lang="en-US" dirty="0" smtClean="0"/>
          </a:p>
          <a:p>
            <a:pPr lvl="1"/>
            <a:r>
              <a:rPr lang="en-US" dirty="0" smtClean="0"/>
              <a:t>Devices / touch experiences</a:t>
            </a:r>
          </a:p>
          <a:p>
            <a:pPr lvl="1"/>
            <a:r>
              <a:rPr lang="en-NZ" dirty="0" smtClean="0"/>
              <a:t>Connected devices – greater latency</a:t>
            </a:r>
          </a:p>
          <a:p>
            <a:r>
              <a:rPr lang="en-NZ" dirty="0" smtClean="0"/>
              <a:t>Building asynchronous applications can be </a:t>
            </a:r>
            <a:r>
              <a:rPr lang="en-NZ" b="1" i="1" dirty="0" smtClean="0"/>
              <a:t>complex</a:t>
            </a:r>
            <a:r>
              <a:rPr lang="en-NZ" dirty="0" smtClean="0"/>
              <a:t> and </a:t>
            </a:r>
            <a:r>
              <a:rPr lang="en-NZ" b="1" i="1" dirty="0" smtClean="0"/>
              <a:t>tedious</a:t>
            </a:r>
          </a:p>
          <a:p>
            <a:pPr lvl="1"/>
            <a:r>
              <a:rPr lang="en-NZ" dirty="0" smtClean="0"/>
              <a:t>Need better </a:t>
            </a:r>
            <a:r>
              <a:rPr lang="en-NZ" dirty="0"/>
              <a:t>language abstractions</a:t>
            </a:r>
          </a:p>
          <a:p>
            <a:pPr lvl="1"/>
            <a:r>
              <a:rPr lang="en-NZ" dirty="0"/>
              <a:t>Futures based programming – Tasks in .NET</a:t>
            </a:r>
            <a:endParaRPr lang="en-US" dirty="0"/>
          </a:p>
          <a:p>
            <a:endParaRPr lang="en-NZ" dirty="0" smtClean="0"/>
          </a:p>
          <a:p>
            <a:endParaRPr lang="en-NZ" dirty="0" smtClean="0"/>
          </a:p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30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</a:t>
            </a:r>
            <a:r>
              <a:rPr lang="en-US" dirty="0" err="1" smtClean="0"/>
              <a:t>vs</a:t>
            </a:r>
            <a:r>
              <a:rPr lang="en-US" dirty="0" smtClean="0"/>
              <a:t> Asynchronous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Synchronous – Wait for result before returning</a:t>
            </a:r>
            <a:b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b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ProcessData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Asynchronous – Return now, call back with result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future 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DownloadFileAsync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b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future.ContinueWith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 =&gt;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ProcessData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10963" y="3155587"/>
            <a:ext cx="9457037" cy="818545"/>
            <a:chOff x="1210963" y="2998571"/>
            <a:chExt cx="9457037" cy="818545"/>
          </a:xfrm>
        </p:grpSpPr>
        <p:sp>
          <p:nvSpPr>
            <p:cNvPr id="5" name="Rectangle 4"/>
            <p:cNvSpPr/>
            <p:nvPr/>
          </p:nvSpPr>
          <p:spPr>
            <a:xfrm>
              <a:off x="1210963" y="2998573"/>
              <a:ext cx="9457037" cy="28008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45218" y="2998571"/>
              <a:ext cx="3040965" cy="2800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BLOCKED!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8359" y="2998571"/>
              <a:ext cx="306860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6182" y="2998571"/>
              <a:ext cx="552435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438359" y="3534734"/>
              <a:ext cx="1261593" cy="282382"/>
            </a:xfrm>
            <a:prstGeom prst="wedgeRectCallout">
              <a:avLst>
                <a:gd name="adj1" fmla="val -35375"/>
                <a:gd name="adj2" fmla="val -1521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 smtClean="0"/>
                <a:t>DownloadFile</a:t>
              </a:r>
              <a:endParaRPr lang="en-US" sz="1100" dirty="0"/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4752171" y="3534734"/>
              <a:ext cx="1261593" cy="282382"/>
            </a:xfrm>
            <a:prstGeom prst="wedgeRectCallout">
              <a:avLst>
                <a:gd name="adj1" fmla="val -35375"/>
                <a:gd name="adj2" fmla="val -1521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 smtClean="0"/>
                <a:t>ProcessData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10963" y="5577893"/>
            <a:ext cx="9457037" cy="818545"/>
            <a:chOff x="1210963" y="5321221"/>
            <a:chExt cx="9457037" cy="818545"/>
          </a:xfrm>
        </p:grpSpPr>
        <p:sp>
          <p:nvSpPr>
            <p:cNvPr id="15" name="Rectangle 14"/>
            <p:cNvSpPr/>
            <p:nvPr/>
          </p:nvSpPr>
          <p:spPr>
            <a:xfrm>
              <a:off x="1210963" y="5321223"/>
              <a:ext cx="9457037" cy="28008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8359" y="5321221"/>
              <a:ext cx="306860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6183" y="5321221"/>
              <a:ext cx="552434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ular Callout 18"/>
            <p:cNvSpPr/>
            <p:nvPr/>
          </p:nvSpPr>
          <p:spPr>
            <a:xfrm>
              <a:off x="1438359" y="5857384"/>
              <a:ext cx="1424914" cy="282382"/>
            </a:xfrm>
            <a:prstGeom prst="wedgeRectCallout">
              <a:avLst>
                <a:gd name="adj1" fmla="val -35375"/>
                <a:gd name="adj2" fmla="val -1521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 smtClean="0"/>
                <a:t>DownloadFileAsync</a:t>
              </a:r>
              <a:endParaRPr lang="en-US" sz="1100" dirty="0"/>
            </a:p>
          </p:txBody>
        </p:sp>
        <p:sp>
          <p:nvSpPr>
            <p:cNvPr id="20" name="Rectangular Callout 19"/>
            <p:cNvSpPr/>
            <p:nvPr/>
          </p:nvSpPr>
          <p:spPr>
            <a:xfrm>
              <a:off x="4752171" y="5857384"/>
              <a:ext cx="1261593" cy="282382"/>
            </a:xfrm>
            <a:prstGeom prst="wedgeRectCallout">
              <a:avLst>
                <a:gd name="adj1" fmla="val -35375"/>
                <a:gd name="adj2" fmla="val -152129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 smtClean="0"/>
                <a:t>ProcessData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3578" y="5577471"/>
            <a:ext cx="2036805" cy="280509"/>
            <a:chOff x="2063578" y="5320799"/>
            <a:chExt cx="2036805" cy="280509"/>
          </a:xfrm>
        </p:grpSpPr>
        <p:sp>
          <p:nvSpPr>
            <p:cNvPr id="21" name="Rectangle 20"/>
            <p:cNvSpPr/>
            <p:nvPr/>
          </p:nvSpPr>
          <p:spPr>
            <a:xfrm>
              <a:off x="2063578" y="5321221"/>
              <a:ext cx="102973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85256" y="5320799"/>
              <a:ext cx="102973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6539" y="5320799"/>
              <a:ext cx="193936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89503" y="5321220"/>
              <a:ext cx="110880" cy="2800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47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5890400" cy="4351338"/>
          </a:xfrm>
        </p:spPr>
        <p:txBody>
          <a:bodyPr>
            <a:normAutofit/>
          </a:bodyPr>
          <a:lstStyle/>
          <a:p>
            <a:r>
              <a:rPr lang="en-NZ" dirty="0" smtClean="0"/>
              <a:t>“</a:t>
            </a:r>
            <a:r>
              <a:rPr lang="en-NZ" dirty="0" err="1" smtClean="0"/>
              <a:t>async</a:t>
            </a:r>
            <a:r>
              <a:rPr lang="en-NZ" dirty="0" smtClean="0"/>
              <a:t>” and “await” keywords</a:t>
            </a:r>
          </a:p>
          <a:p>
            <a:pPr lvl="1"/>
            <a:r>
              <a:rPr lang="en-NZ" dirty="0" smtClean="0"/>
              <a:t>Reduces complexity by removing call-backs</a:t>
            </a:r>
          </a:p>
          <a:p>
            <a:pPr lvl="1"/>
            <a:r>
              <a:rPr lang="en-NZ" dirty="0" smtClean="0"/>
              <a:t>Further abstraction on </a:t>
            </a:r>
            <a:r>
              <a:rPr lang="en-NZ" dirty="0"/>
              <a:t>.</a:t>
            </a:r>
            <a:r>
              <a:rPr lang="en-NZ" dirty="0" smtClean="0"/>
              <a:t>NET Tasks </a:t>
            </a:r>
            <a:r>
              <a:rPr lang="en-NZ" dirty="0"/>
              <a:t>(TPL</a:t>
            </a:r>
            <a:r>
              <a:rPr lang="en-NZ" dirty="0" smtClean="0"/>
              <a:t>)</a:t>
            </a:r>
          </a:p>
          <a:p>
            <a:r>
              <a:rPr lang="en-US" dirty="0" smtClean="0"/>
              <a:t>Requirements: 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2012</a:t>
            </a:r>
          </a:p>
          <a:p>
            <a:pPr lvl="1"/>
            <a:r>
              <a:rPr lang="en-US" dirty="0" smtClean="0"/>
              <a:t>.NET 4.5  (or .NET 4.0 with additional “</a:t>
            </a:r>
            <a:r>
              <a:rPr lang="en-US" dirty="0" err="1" smtClean="0"/>
              <a:t>Microsoft.Bcl.Async</a:t>
            </a:r>
            <a:r>
              <a:rPr lang="en-US" dirty="0" smtClean="0"/>
              <a:t>” </a:t>
            </a:r>
            <a:r>
              <a:rPr lang="en-US" dirty="0" err="1" smtClean="0"/>
              <a:t>NuGet</a:t>
            </a:r>
            <a:r>
              <a:rPr lang="en-US" dirty="0" smtClean="0"/>
              <a:t> package)</a:t>
            </a:r>
          </a:p>
          <a:p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57" y="2710818"/>
            <a:ext cx="3923809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Ok, </a:t>
            </a:r>
            <a:r>
              <a:rPr lang="en-US" sz="1400" dirty="0" smtClean="0"/>
              <a:t>I’ll </a:t>
            </a:r>
            <a:r>
              <a:rPr lang="en-US" sz="1200" dirty="0" smtClean="0"/>
              <a:t>stop </a:t>
            </a:r>
            <a:r>
              <a:rPr lang="en-US" sz="1100" dirty="0" smtClean="0"/>
              <a:t>talking </a:t>
            </a:r>
            <a:r>
              <a:rPr lang="en-US" sz="1050" dirty="0" smtClean="0"/>
              <a:t>and </a:t>
            </a:r>
            <a:r>
              <a:rPr lang="en-US" sz="1000" dirty="0" smtClean="0"/>
              <a:t>just </a:t>
            </a:r>
            <a:r>
              <a:rPr lang="en-US" sz="900" dirty="0" smtClean="0"/>
              <a:t>show </a:t>
            </a:r>
            <a:r>
              <a:rPr lang="en-US" sz="800" dirty="0" smtClean="0"/>
              <a:t>you </a:t>
            </a:r>
            <a:r>
              <a:rPr lang="en-US" sz="700" dirty="0" smtClean="0"/>
              <a:t>some </a:t>
            </a:r>
            <a:r>
              <a:rPr lang="en-US" sz="600" dirty="0" smtClean="0"/>
              <a:t>stuff… you can always google for more information… </a:t>
            </a:r>
            <a:endParaRPr lang="en-NZ" sz="700" dirty="0"/>
          </a:p>
        </p:txBody>
      </p:sp>
    </p:spTree>
    <p:extLst>
      <p:ext uri="{BB962C8B-B14F-4D97-AF65-F5344CB8AC3E}">
        <p14:creationId xmlns:p14="http://schemas.microsoft.com/office/powerpoint/2010/main" val="1937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132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Depth</vt:lpstr>
      <vt:lpstr>ASYNC &amp; AWAIT</vt:lpstr>
      <vt:lpstr>Asynchronous Programming? </vt:lpstr>
      <vt:lpstr>Synchronous vs Asynchronous </vt:lpstr>
      <vt:lpstr>New Language Features</vt:lpstr>
      <vt:lpstr>DEMO</vt:lpstr>
    </vt:vector>
  </TitlesOfParts>
  <Company>ADERANT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Andrew Jackson</dc:creator>
  <cp:lastModifiedBy>Andrew Jackson</cp:lastModifiedBy>
  <cp:revision>41</cp:revision>
  <dcterms:created xsi:type="dcterms:W3CDTF">2013-04-11T02:45:45Z</dcterms:created>
  <dcterms:modified xsi:type="dcterms:W3CDTF">2013-06-14T00:44:42Z</dcterms:modified>
</cp:coreProperties>
</file>