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53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3480-A7EB-43C2-897B-84D0C950D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Slyyde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E2AB4-81B9-4CAD-B64C-8C58F8626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</a:t>
            </a:r>
            <a:r>
              <a:rPr lang="en-US" dirty="0" err="1"/>
              <a:t>Dodel</a:t>
            </a:r>
            <a:r>
              <a:rPr lang="en-US" dirty="0"/>
              <a:t>, Andrew Jia, Sundar Sampath,                 Brendan Campbell, and Yuxin Zhang</a:t>
            </a:r>
          </a:p>
        </p:txBody>
      </p:sp>
    </p:spTree>
    <p:extLst>
      <p:ext uri="{BB962C8B-B14F-4D97-AF65-F5344CB8AC3E}">
        <p14:creationId xmlns:p14="http://schemas.microsoft.com/office/powerpoint/2010/main" val="294092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2213-9A65-49F6-82A0-6435806B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EA00-8E17-43C7-AEE3-B77B3FBF8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57781-2066-45FC-9B92-DD11E456A3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Why this game?</a:t>
            </a:r>
          </a:p>
          <a:p>
            <a:r>
              <a:rPr lang="en-US" dirty="0"/>
              <a:t>A game called RuneScape</a:t>
            </a:r>
          </a:p>
          <a:p>
            <a:r>
              <a:rPr lang="en-US" dirty="0"/>
              <a:t>Recreate the sliding box puzzle</a:t>
            </a:r>
          </a:p>
          <a:p>
            <a:r>
              <a:rPr lang="en-US" dirty="0"/>
              <a:t>Entertainment purpose</a:t>
            </a:r>
          </a:p>
          <a:p>
            <a:r>
              <a:rPr lang="en-US" dirty="0"/>
              <a:t>Problem-solving skill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7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446C-FD30-4509-8B16-4CA65F2C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044A-754D-4DD8-9625-9D99F40446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Difficulty selection</a:t>
            </a:r>
          </a:p>
          <a:p>
            <a:r>
              <a:rPr lang="en-US" dirty="0"/>
              <a:t>Game creation</a:t>
            </a:r>
          </a:p>
          <a:p>
            <a:r>
              <a:rPr lang="en-US" dirty="0"/>
              <a:t>Game score</a:t>
            </a:r>
          </a:p>
          <a:p>
            <a:r>
              <a:rPr lang="en-US" dirty="0"/>
              <a:t>Game board</a:t>
            </a:r>
          </a:p>
          <a:p>
            <a:r>
              <a:rPr lang="en-US" dirty="0"/>
              <a:t>Game moves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68E39-8D25-434A-823D-3316A87D74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Valid moves</a:t>
            </a:r>
          </a:p>
          <a:p>
            <a:r>
              <a:rPr lang="en-US" dirty="0"/>
              <a:t>Board creation</a:t>
            </a:r>
          </a:p>
          <a:p>
            <a:r>
              <a:rPr lang="en-US" dirty="0"/>
              <a:t>Game completion </a:t>
            </a:r>
          </a:p>
          <a:p>
            <a:r>
              <a:rPr lang="en-US" dirty="0"/>
              <a:t>High score accounting</a:t>
            </a:r>
          </a:p>
        </p:txBody>
      </p:sp>
    </p:spTree>
    <p:extLst>
      <p:ext uri="{BB962C8B-B14F-4D97-AF65-F5344CB8AC3E}">
        <p14:creationId xmlns:p14="http://schemas.microsoft.com/office/powerpoint/2010/main" val="373262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3664-C060-4F0D-9F0E-03528041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DDF2-0D9E-4D6E-88BD-6BA543110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Game move: sub 1 seconds response time</a:t>
            </a:r>
          </a:p>
          <a:p>
            <a:pPr lvl="1"/>
            <a:r>
              <a:rPr lang="en-US" dirty="0"/>
              <a:t>Game creation: within 5 seconds</a:t>
            </a:r>
          </a:p>
          <a:p>
            <a:r>
              <a:rPr lang="en-US" dirty="0"/>
              <a:t>Reliability </a:t>
            </a:r>
          </a:p>
          <a:p>
            <a:pPr lvl="1"/>
            <a:r>
              <a:rPr lang="en-US" dirty="0"/>
              <a:t>Less than 1 crash per 100 games</a:t>
            </a:r>
          </a:p>
          <a:p>
            <a:r>
              <a:rPr lang="en-US" dirty="0"/>
              <a:t>Usability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9A24F-0742-47E0-8BC1-4C2E572102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Maintainability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Firefox and Google Chrome</a:t>
            </a:r>
          </a:p>
          <a:p>
            <a:r>
              <a:rPr lang="en-US" dirty="0"/>
              <a:t>Enjoyment</a:t>
            </a:r>
          </a:p>
        </p:txBody>
      </p:sp>
    </p:spTree>
    <p:extLst>
      <p:ext uri="{BB962C8B-B14F-4D97-AF65-F5344CB8AC3E}">
        <p14:creationId xmlns:p14="http://schemas.microsoft.com/office/powerpoint/2010/main" val="113669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C047-721E-4FCE-87F0-61521E8B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Architectural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C0F7-67E9-463B-B6C6-AA32ED57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2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C6E2-97EE-42BD-BBAC-57210D17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0AEE-17DB-42B6-AAE4-47FF8613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7E29-99CF-4511-BF6E-75DFDCF3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726F-69A4-4047-80A9-868562C3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0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0958-4300-40F3-86C9-EBBDA9F7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F159-FE3E-4E2A-B367-C400B569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78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893</TotalTime>
  <Words>84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Slyyde</vt:lpstr>
      <vt:lpstr>Problem Statement</vt:lpstr>
      <vt:lpstr>Functional Requirements</vt:lpstr>
      <vt:lpstr>Non-functional Requirements</vt:lpstr>
      <vt:lpstr>High Level Architectural block diagram</vt:lpstr>
      <vt:lpstr>Use case Diagram</vt:lpstr>
      <vt:lpstr>Activity diagram</vt:lpstr>
      <vt:lpstr>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Slyyde</dc:title>
  <dc:creator>Yuxin Zhang</dc:creator>
  <cp:lastModifiedBy>Yuxin Zhang</cp:lastModifiedBy>
  <cp:revision>4</cp:revision>
  <dcterms:created xsi:type="dcterms:W3CDTF">2019-02-19T03:07:54Z</dcterms:created>
  <dcterms:modified xsi:type="dcterms:W3CDTF">2019-02-19T18:01:42Z</dcterms:modified>
</cp:coreProperties>
</file>