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31749aa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31749aa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31749aa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31749aa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31749aa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31749aa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31749aa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31749aa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31749aa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31749aa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31749aa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31749aa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31749aa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31749aa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31749aa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31749aa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37125" y="1738375"/>
            <a:ext cx="50175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SLYYDE:  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2559750" y="3695650"/>
            <a:ext cx="58350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Andrew Dodel, Andrew Jia, Brendan Campbell, Sundar Sampath, </a:t>
            </a:r>
            <a:r>
              <a:rPr lang="en"/>
              <a:t> </a:t>
            </a:r>
            <a:r>
              <a:rPr lang="en" sz="1800"/>
              <a:t>Yuxin Zhang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0" y="1444175"/>
            <a:ext cx="66633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Our aim is to create a web application, Slyyde, that allows users to play slide puzzle games.  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  </a:t>
            </a:r>
            <a:endParaRPr sz="3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725" y="1579825"/>
            <a:ext cx="2175900" cy="21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273150"/>
            <a:ext cx="70389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Slide puzzles serve as fun distractions, that provide some degree of mental challenge.  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Simple, concrete, feasible project that allows for our team to focus on the core principles of the software development process.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25500" y="1263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3.2.4 Game Board</a:t>
            </a:r>
            <a:br>
              <a:rPr lang="en"/>
            </a:br>
            <a:r>
              <a:rPr lang="en"/>
              <a:t>The game board shall consist of tiles, the number of which comes from the game difficulty. Tile placement shall always start randomized.</a:t>
            </a:r>
            <a:br>
              <a:rPr lang="en"/>
            </a:br>
            <a:br>
              <a:rPr lang="en"/>
            </a:br>
            <a:r>
              <a:rPr lang="en"/>
              <a:t>3.2.5 Game Moves</a:t>
            </a:r>
            <a:br>
              <a:rPr lang="en"/>
            </a:br>
            <a:r>
              <a:rPr lang="en"/>
              <a:t>One tile will be blank, and this is the tile that can be moved around and swap places with adjacent tiles . The player shall be able to move this tile by clicking adjacent tiles or using the “wsad” or arrow keys.</a:t>
            </a:r>
            <a:br>
              <a:rPr lang="en"/>
            </a:br>
            <a:br>
              <a:rPr lang="en"/>
            </a:br>
            <a:r>
              <a:rPr lang="en"/>
              <a:t>3.2.9 Game Completion</a:t>
            </a:r>
            <a:br>
              <a:rPr lang="en"/>
            </a:br>
            <a:r>
              <a:rPr lang="en"/>
              <a:t>Upon successful completion of a game, the application shall display a congratulatory message to the user, displaying the score for that game.  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3.5.1 Performance</a:t>
            </a:r>
            <a:br>
              <a:rPr lang="en"/>
            </a:br>
            <a:r>
              <a:rPr lang="en"/>
              <a:t>Game moves should have a sub 1 second response time.</a:t>
            </a:r>
            <a:br>
              <a:rPr lang="en"/>
            </a:br>
            <a:r>
              <a:rPr lang="en"/>
              <a:t>Puzzles should be created within 5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3.5.2 Reliability</a:t>
            </a:r>
            <a:br>
              <a:rPr lang="en"/>
            </a:br>
            <a:r>
              <a:rPr lang="en"/>
              <a:t>The game shall be reliable, having less than 1 crash per 100 games.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3.5.3 Usability</a:t>
            </a:r>
            <a:br>
              <a:rPr lang="en"/>
            </a:br>
            <a:r>
              <a:rPr lang="en"/>
              <a:t>90% of users should be able to complete an easy difficulty puzzle.</a:t>
            </a:r>
            <a:br>
              <a:rPr lang="en"/>
            </a:br>
            <a:r>
              <a:rPr lang="en"/>
              <a:t>Users should misclick less than 10% of the time when using a mouse.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437250"/>
            <a:ext cx="60018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24" y="926425"/>
            <a:ext cx="6869750" cy="36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2388350" y="1959425"/>
            <a:ext cx="4650600" cy="24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3050"/>
            <a:ext cx="6530751" cy="39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Diagram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817225"/>
            <a:ext cx="4474200" cy="26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6277"/>
            <a:ext cx="5073875" cy="3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Tech stack including Database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CSS, Javascript - Frontend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based framework Flask - Backend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SQL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