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Boxing Wearable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Pham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98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Machine Learning punches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81150"/>
            <a:ext cx="10666411" cy="527685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Classification </a:t>
            </a:r>
            <a:r>
              <a:rPr lang="en-US" sz="3200" dirty="0" smtClean="0"/>
              <a:t>Problem</a:t>
            </a:r>
          </a:p>
          <a:p>
            <a:r>
              <a:rPr lang="en-US" sz="3200" dirty="0" smtClean="0"/>
              <a:t>Inputs</a:t>
            </a:r>
          </a:p>
          <a:p>
            <a:pPr lvl="1"/>
            <a:r>
              <a:rPr lang="en-US" sz="3000" dirty="0" smtClean="0"/>
              <a:t>3D ACC</a:t>
            </a:r>
          </a:p>
          <a:p>
            <a:pPr lvl="1"/>
            <a:r>
              <a:rPr lang="en-US" sz="3000" dirty="0" smtClean="0"/>
              <a:t>3D GYRO</a:t>
            </a:r>
          </a:p>
          <a:p>
            <a:pPr lvl="1"/>
            <a:r>
              <a:rPr lang="en-US" sz="3000" dirty="0" smtClean="0"/>
              <a:t>Quickness Timer</a:t>
            </a:r>
          </a:p>
          <a:p>
            <a:r>
              <a:rPr lang="en-US" sz="3200" dirty="0" smtClean="0"/>
              <a:t>Features</a:t>
            </a:r>
          </a:p>
          <a:p>
            <a:pPr lvl="1"/>
            <a:r>
              <a:rPr lang="en-US" sz="3000" dirty="0" smtClean="0"/>
              <a:t>Timing and Rotation</a:t>
            </a:r>
          </a:p>
          <a:p>
            <a:r>
              <a:rPr lang="en-US" sz="3200" dirty="0" smtClean="0"/>
              <a:t>Training and </a:t>
            </a:r>
            <a:r>
              <a:rPr lang="en-US" sz="3200" dirty="0" err="1" smtClean="0"/>
              <a:t>Backprop</a:t>
            </a:r>
            <a:endParaRPr lang="en-US" sz="3200" dirty="0" smtClean="0"/>
          </a:p>
          <a:p>
            <a:r>
              <a:rPr lang="en-US" sz="3200" dirty="0" smtClean="0"/>
              <a:t>Test set and outputs</a:t>
            </a:r>
          </a:p>
          <a:p>
            <a:pPr lvl="1"/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2279881"/>
            <a:ext cx="6391275" cy="35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9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0"/>
            <a:ext cx="9905998" cy="455294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Takeaways</a:t>
            </a:r>
            <a:endParaRPr lang="en-US" sz="3000" dirty="0" smtClean="0"/>
          </a:p>
          <a:p>
            <a:r>
              <a:rPr lang="en-US" sz="3200" dirty="0" smtClean="0"/>
              <a:t>What’s Next?</a:t>
            </a:r>
          </a:p>
          <a:p>
            <a:pPr marL="742950" lvl="2"/>
            <a:r>
              <a:rPr lang="en-US" sz="3000" dirty="0" smtClean="0"/>
              <a:t>Wireless</a:t>
            </a:r>
            <a:endParaRPr lang="en-US" sz="3000" dirty="0"/>
          </a:p>
          <a:p>
            <a:pPr lvl="1"/>
            <a:r>
              <a:rPr lang="en-US" sz="3200" dirty="0"/>
              <a:t>Built into glove</a:t>
            </a:r>
          </a:p>
          <a:p>
            <a:pPr lvl="1"/>
            <a:r>
              <a:rPr lang="en-US" sz="3200" dirty="0"/>
              <a:t>Impact Velocity</a:t>
            </a:r>
          </a:p>
          <a:p>
            <a:pPr lvl="1"/>
            <a:r>
              <a:rPr lang="en-US" sz="3200" dirty="0"/>
              <a:t>Coaching</a:t>
            </a:r>
          </a:p>
          <a:p>
            <a:pPr lvl="1"/>
            <a:r>
              <a:rPr lang="en-US" sz="3200" dirty="0"/>
              <a:t>KNES &amp; </a:t>
            </a:r>
            <a:r>
              <a:rPr lang="en-US" sz="3200" dirty="0" smtClean="0"/>
              <a:t>Medicine</a:t>
            </a:r>
          </a:p>
        </p:txBody>
      </p:sp>
    </p:spTree>
    <p:extLst>
      <p:ext uri="{BB962C8B-B14F-4D97-AF65-F5344CB8AC3E}">
        <p14:creationId xmlns:p14="http://schemas.microsoft.com/office/powerpoint/2010/main" val="359799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772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760221"/>
            <a:ext cx="4876800" cy="40309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Cardio Boxing</a:t>
            </a:r>
          </a:p>
          <a:p>
            <a:pPr lvl="1"/>
            <a:r>
              <a:rPr lang="en-US" sz="3200" dirty="0" smtClean="0"/>
              <a:t>Non Contact</a:t>
            </a:r>
          </a:p>
          <a:p>
            <a:pPr lvl="1"/>
            <a:r>
              <a:rPr lang="en-US" sz="3200" dirty="0" smtClean="0"/>
              <a:t>Great Exercise</a:t>
            </a:r>
          </a:p>
          <a:p>
            <a:pPr lvl="1"/>
            <a:r>
              <a:rPr lang="en-US" sz="3200" dirty="0" smtClean="0"/>
              <a:t>Great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760221"/>
            <a:ext cx="4876800" cy="4030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Wearable</a:t>
            </a:r>
          </a:p>
          <a:p>
            <a:pPr lvl="1"/>
            <a:r>
              <a:rPr lang="en-US" sz="3200" dirty="0" err="1" smtClean="0"/>
              <a:t>SensorTile</a:t>
            </a:r>
            <a:r>
              <a:rPr lang="en-US" sz="3200" dirty="0" smtClean="0"/>
              <a:t> on Wrist</a:t>
            </a:r>
          </a:p>
          <a:p>
            <a:pPr lvl="1"/>
            <a:r>
              <a:rPr lang="en-US" sz="3200" dirty="0" smtClean="0"/>
              <a:t>Over Boxing Glove</a:t>
            </a:r>
          </a:p>
          <a:p>
            <a:pPr lvl="1"/>
            <a:r>
              <a:rPr lang="en-US" sz="3200" dirty="0" smtClean="0"/>
              <a:t>Data Streaming</a:t>
            </a:r>
          </a:p>
          <a:p>
            <a:pPr lvl="1"/>
            <a:r>
              <a:rPr lang="en-US" sz="3200" dirty="0" smtClean="0"/>
              <a:t>Coaching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227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Specific Aims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Punching Mechanics</a:t>
            </a:r>
          </a:p>
          <a:p>
            <a:pPr lvl="1"/>
            <a:r>
              <a:rPr lang="en-US" sz="3200" dirty="0" smtClean="0"/>
              <a:t>Type</a:t>
            </a:r>
          </a:p>
          <a:p>
            <a:pPr lvl="1"/>
            <a:r>
              <a:rPr lang="en-US" sz="3200" dirty="0" smtClean="0"/>
              <a:t>Velocity</a:t>
            </a:r>
          </a:p>
          <a:p>
            <a:pPr lvl="1"/>
            <a:r>
              <a:rPr lang="en-US" sz="3200" dirty="0" smtClean="0"/>
              <a:t>Quickness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Coaching Aid and Stand-In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413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Methods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1150"/>
            <a:ext cx="9905998" cy="493395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200" dirty="0" err="1" smtClean="0"/>
              <a:t>SensorTile</a:t>
            </a:r>
            <a:endParaRPr lang="en-US" sz="3200" dirty="0" smtClean="0"/>
          </a:p>
          <a:p>
            <a:pPr lvl="2"/>
            <a:r>
              <a:rPr lang="en-US" sz="3000" dirty="0" smtClean="0"/>
              <a:t>Accelerometer determines power</a:t>
            </a:r>
          </a:p>
          <a:p>
            <a:pPr lvl="2"/>
            <a:r>
              <a:rPr lang="en-US" sz="3000" dirty="0" smtClean="0"/>
              <a:t>Gyroscope Determines Type</a:t>
            </a:r>
          </a:p>
          <a:p>
            <a:pPr lvl="1"/>
            <a:r>
              <a:rPr lang="en-US" sz="3200" dirty="0" smtClean="0"/>
              <a:t>Simple scoring for coaching and gaming</a:t>
            </a:r>
          </a:p>
          <a:p>
            <a:pPr lvl="1"/>
            <a:r>
              <a:rPr lang="en-US" sz="3200" dirty="0" smtClean="0"/>
              <a:t>Modes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Detect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Prompt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33534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Defining Punches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Cross: fist rotation, full travel time, hard</a:t>
            </a:r>
          </a:p>
          <a:p>
            <a:pPr lvl="1"/>
            <a:r>
              <a:rPr lang="en-US" sz="3200" dirty="0" smtClean="0"/>
              <a:t>Hook: no rotation, full travel </a:t>
            </a:r>
            <a:r>
              <a:rPr lang="en-US" sz="3200" dirty="0"/>
              <a:t>t</a:t>
            </a:r>
            <a:r>
              <a:rPr lang="en-US" sz="3200" dirty="0" smtClean="0"/>
              <a:t>ime, hard</a:t>
            </a:r>
          </a:p>
          <a:p>
            <a:pPr lvl="1"/>
            <a:r>
              <a:rPr lang="en-US" sz="3200" dirty="0" smtClean="0"/>
              <a:t>Jab: small rotation, quick, light</a:t>
            </a:r>
            <a:endParaRPr lang="en-US" sz="3000" dirty="0" smtClean="0"/>
          </a:p>
          <a:p>
            <a:pPr lvl="1"/>
            <a:r>
              <a:rPr lang="en-US" sz="3200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12640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Detection Examples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866901"/>
            <a:ext cx="10763249" cy="4572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Boxer punches and the device detects punch data</a:t>
            </a:r>
          </a:p>
          <a:p>
            <a:r>
              <a:rPr lang="en-US" sz="3400" dirty="0" smtClean="0"/>
              <a:t>Shadowboxing</a:t>
            </a:r>
          </a:p>
          <a:p>
            <a:pPr lvl="1"/>
            <a:r>
              <a:rPr lang="en-US" sz="3200" dirty="0" smtClean="0"/>
              <a:t>Solid!</a:t>
            </a:r>
          </a:p>
          <a:p>
            <a:r>
              <a:rPr lang="en-US" sz="3400" dirty="0" smtClean="0"/>
              <a:t>Bag Work</a:t>
            </a:r>
          </a:p>
          <a:p>
            <a:pPr lvl="1"/>
            <a:r>
              <a:rPr lang="en-US" sz="3200" dirty="0" smtClean="0"/>
              <a:t>Issues</a:t>
            </a:r>
          </a:p>
          <a:p>
            <a:pPr lvl="1"/>
            <a:r>
              <a:rPr lang="en-US" sz="3200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76148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Prompted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Boxer is given a prompt</a:t>
            </a:r>
          </a:p>
          <a:p>
            <a:r>
              <a:rPr lang="en-US" sz="3400" dirty="0" smtClean="0"/>
              <a:t>Punches are recorded</a:t>
            </a:r>
          </a:p>
          <a:p>
            <a:r>
              <a:rPr lang="en-US" sz="3400" dirty="0" smtClean="0"/>
              <a:t>Boxer is given a grade</a:t>
            </a:r>
          </a:p>
        </p:txBody>
      </p:sp>
    </p:spTree>
    <p:extLst>
      <p:ext uri="{BB962C8B-B14F-4D97-AF65-F5344CB8AC3E}">
        <p14:creationId xmlns:p14="http://schemas.microsoft.com/office/powerpoint/2010/main" val="43059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COACHING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Boxer’s punches are recorded</a:t>
            </a:r>
          </a:p>
          <a:p>
            <a:r>
              <a:rPr lang="en-US" sz="3400" dirty="0" smtClean="0"/>
              <a:t>Data is summarized after one minute</a:t>
            </a:r>
          </a:p>
          <a:p>
            <a:r>
              <a:rPr lang="en-US" sz="3400" dirty="0" smtClean="0"/>
              <a:t>Boxer is given a grade</a:t>
            </a:r>
          </a:p>
        </p:txBody>
      </p:sp>
    </p:spTree>
    <p:extLst>
      <p:ext uri="{BB962C8B-B14F-4D97-AF65-F5344CB8AC3E}">
        <p14:creationId xmlns:p14="http://schemas.microsoft.com/office/powerpoint/2010/main" val="309039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Real Issue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Punching Detection</a:t>
            </a:r>
          </a:p>
          <a:p>
            <a:r>
              <a:rPr lang="en-US" sz="3400" dirty="0" smtClean="0"/>
              <a:t>Accuracy Rate</a:t>
            </a:r>
          </a:p>
          <a:p>
            <a:pPr lvl="1"/>
            <a:r>
              <a:rPr lang="en-US" sz="3200" dirty="0" smtClean="0"/>
              <a:t>TODO % accurate shadowboxing</a:t>
            </a:r>
          </a:p>
          <a:p>
            <a:pPr lvl="1"/>
            <a:r>
              <a:rPr lang="en-US" sz="3200" dirty="0" smtClean="0"/>
              <a:t>TODO% accurate boxing </a:t>
            </a:r>
            <a:r>
              <a:rPr lang="en-US" sz="3200" dirty="0" err="1" smtClean="0"/>
              <a:t>vs</a:t>
            </a:r>
            <a:r>
              <a:rPr lang="en-US" sz="3200" dirty="0" smtClean="0"/>
              <a:t> bag</a:t>
            </a:r>
          </a:p>
          <a:p>
            <a:r>
              <a:rPr lang="en-US" sz="3400" dirty="0" smtClean="0"/>
              <a:t>Can Machine Learning Help?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49746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131</TotalTime>
  <Words>194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Boxing Wearable</vt:lpstr>
      <vt:lpstr>Introduction</vt:lpstr>
      <vt:lpstr>Specific Aims</vt:lpstr>
      <vt:lpstr>Methods</vt:lpstr>
      <vt:lpstr>Defining Punches</vt:lpstr>
      <vt:lpstr>Detection Examples</vt:lpstr>
      <vt:lpstr>Prompted Example</vt:lpstr>
      <vt:lpstr>COACHING Example</vt:lpstr>
      <vt:lpstr>The Real Issue</vt:lpstr>
      <vt:lpstr>Machine Learning punches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Boxing Wearable</dc:title>
  <dc:creator>andrewdpham3@gmail.com</dc:creator>
  <cp:lastModifiedBy>andrewdpham3@gmail.com</cp:lastModifiedBy>
  <cp:revision>9</cp:revision>
  <dcterms:created xsi:type="dcterms:W3CDTF">2019-08-08T07:45:39Z</dcterms:created>
  <dcterms:modified xsi:type="dcterms:W3CDTF">2019-08-08T09:57:04Z</dcterms:modified>
</cp:coreProperties>
</file>