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71" r:id="rId8"/>
    <p:sldId id="262" r:id="rId9"/>
    <p:sldId id="270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p2fksGZA_aL1AiIDJqNUFGmBQwg3ITx/view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UMuB3VnYSiKTJ_nptxpAIZydnkiKb5-w/view?usp=sharing" TargetMode="External"/><Relationship Id="rId2" Type="http://schemas.openxmlformats.org/officeDocument/2006/relationships/hyperlink" Target="https://drive.google.com/file/d/1C5nxkR4n_5LZjoBL39vc4hQwfyMQKL8D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PSIsBd-gd9g181Twifwws77km1Y4yIPA/view?usp=sharing" TargetMode="External"/><Relationship Id="rId4" Type="http://schemas.openxmlformats.org/officeDocument/2006/relationships/hyperlink" Target="https://drive.google.com/file/d/1t9-JWaKwdJQctZFjafdsVA-X7nl-S6nU/view?usp=shar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100" y="609600"/>
            <a:ext cx="6255284" cy="3200400"/>
          </a:xfrm>
        </p:spPr>
        <p:txBody>
          <a:bodyPr/>
          <a:lstStyle/>
          <a:p>
            <a:r>
              <a:rPr lang="en-US" dirty="0" smtClean="0"/>
              <a:t>Boxing Wearable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7262" y="3810000"/>
            <a:ext cx="8676222" cy="1905000"/>
          </a:xfrm>
        </p:spPr>
        <p:txBody>
          <a:bodyPr/>
          <a:lstStyle/>
          <a:p>
            <a:r>
              <a:rPr lang="en-US" dirty="0" smtClean="0"/>
              <a:t>Andrew Pham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776288"/>
            <a:ext cx="42957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8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Real Issue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Punching Detection</a:t>
            </a:r>
          </a:p>
          <a:p>
            <a:r>
              <a:rPr lang="en-US" sz="3400" dirty="0" smtClean="0"/>
              <a:t>Accuracy Rate</a:t>
            </a:r>
          </a:p>
          <a:p>
            <a:pPr lvl="1"/>
            <a:r>
              <a:rPr lang="en-US" sz="3200" dirty="0" smtClean="0"/>
              <a:t>78% accurate shadowboxing</a:t>
            </a:r>
          </a:p>
          <a:p>
            <a:pPr lvl="1"/>
            <a:r>
              <a:rPr lang="en-US" sz="3200" dirty="0" smtClean="0"/>
              <a:t>40% accurate boxing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strike="sngStrike" dirty="0" smtClean="0"/>
              <a:t>bag</a:t>
            </a:r>
            <a:r>
              <a:rPr lang="en-US" sz="3200" dirty="0" smtClean="0"/>
              <a:t> wall</a:t>
            </a:r>
          </a:p>
          <a:p>
            <a:r>
              <a:rPr lang="en-US" sz="3400" dirty="0" smtClean="0"/>
              <a:t>Can Machine Learning Help?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4974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Machine Learning punches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81150"/>
            <a:ext cx="10666411" cy="527685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Classification </a:t>
            </a:r>
            <a:r>
              <a:rPr lang="en-US" sz="3200" dirty="0" smtClean="0"/>
              <a:t>Problem</a:t>
            </a:r>
          </a:p>
          <a:p>
            <a:r>
              <a:rPr lang="en-US" sz="3200" dirty="0" smtClean="0"/>
              <a:t>Inputs</a:t>
            </a:r>
          </a:p>
          <a:p>
            <a:pPr lvl="1"/>
            <a:r>
              <a:rPr lang="en-US" sz="3000" dirty="0" smtClean="0"/>
              <a:t>3D ACC</a:t>
            </a:r>
          </a:p>
          <a:p>
            <a:pPr lvl="1"/>
            <a:r>
              <a:rPr lang="en-US" sz="3000" dirty="0" smtClean="0"/>
              <a:t>3D GYRO</a:t>
            </a:r>
          </a:p>
          <a:p>
            <a:pPr lvl="1"/>
            <a:r>
              <a:rPr lang="en-US" sz="3000" dirty="0" smtClean="0"/>
              <a:t>Quickness Timer</a:t>
            </a:r>
          </a:p>
          <a:p>
            <a:r>
              <a:rPr lang="en-US" sz="3200" dirty="0" smtClean="0"/>
              <a:t>Layers</a:t>
            </a:r>
          </a:p>
          <a:p>
            <a:pPr lvl="1"/>
            <a:r>
              <a:rPr lang="en-US" sz="3000" dirty="0" smtClean="0"/>
              <a:t>Timing and Rotation</a:t>
            </a:r>
          </a:p>
          <a:p>
            <a:r>
              <a:rPr lang="en-US" sz="3200" dirty="0" smtClean="0"/>
              <a:t>Training and </a:t>
            </a:r>
            <a:r>
              <a:rPr lang="en-US" sz="3200" dirty="0" err="1" smtClean="0"/>
              <a:t>Backprop</a:t>
            </a:r>
            <a:endParaRPr lang="en-US" sz="3200" dirty="0" smtClean="0"/>
          </a:p>
          <a:p>
            <a:r>
              <a:rPr lang="en-US" sz="3200" dirty="0" smtClean="0"/>
              <a:t>Test set and outputs</a:t>
            </a:r>
          </a:p>
          <a:p>
            <a:pPr lvl="1"/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2279881"/>
            <a:ext cx="6391275" cy="35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9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0"/>
            <a:ext cx="9905998" cy="455294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Takeaways</a:t>
            </a:r>
          </a:p>
          <a:p>
            <a:r>
              <a:rPr lang="en-US" sz="3200" dirty="0" smtClean="0"/>
              <a:t>Shadow boxing sensor</a:t>
            </a:r>
            <a:endParaRPr lang="en-US" sz="3000" dirty="0" smtClean="0"/>
          </a:p>
          <a:p>
            <a:r>
              <a:rPr lang="en-US" sz="3200" dirty="0" smtClean="0"/>
              <a:t>What’s Next?</a:t>
            </a:r>
          </a:p>
          <a:p>
            <a:pPr marL="742950" lvl="2"/>
            <a:r>
              <a:rPr lang="en-US" sz="3000" dirty="0" smtClean="0"/>
              <a:t>Wireless</a:t>
            </a:r>
            <a:endParaRPr lang="en-US" sz="3000" dirty="0"/>
          </a:p>
          <a:p>
            <a:pPr lvl="1"/>
            <a:r>
              <a:rPr lang="en-US" sz="3200" dirty="0"/>
              <a:t>Built into glove</a:t>
            </a:r>
          </a:p>
          <a:p>
            <a:pPr lvl="1"/>
            <a:r>
              <a:rPr lang="en-US" sz="3200" dirty="0"/>
              <a:t>Impact Velocity</a:t>
            </a:r>
          </a:p>
          <a:p>
            <a:pPr lvl="1"/>
            <a:r>
              <a:rPr lang="en-US" sz="3200" dirty="0"/>
              <a:t>Coaching</a:t>
            </a:r>
          </a:p>
          <a:p>
            <a:pPr lvl="1"/>
            <a:r>
              <a:rPr lang="en-US" sz="3200" dirty="0"/>
              <a:t>KNES &amp; </a:t>
            </a:r>
            <a:r>
              <a:rPr lang="en-US" sz="3200" dirty="0" smtClean="0"/>
              <a:t>Medicine</a:t>
            </a:r>
          </a:p>
        </p:txBody>
      </p:sp>
    </p:spTree>
    <p:extLst>
      <p:ext uri="{BB962C8B-B14F-4D97-AF65-F5344CB8AC3E}">
        <p14:creationId xmlns:p14="http://schemas.microsoft.com/office/powerpoint/2010/main" val="359799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772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760221"/>
            <a:ext cx="4876800" cy="40309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Cardio Boxing</a:t>
            </a:r>
          </a:p>
          <a:p>
            <a:pPr lvl="1"/>
            <a:r>
              <a:rPr lang="en-US" sz="3200" dirty="0" smtClean="0"/>
              <a:t>Non Contact</a:t>
            </a:r>
          </a:p>
          <a:p>
            <a:pPr lvl="1"/>
            <a:r>
              <a:rPr lang="en-US" sz="3200" dirty="0" smtClean="0"/>
              <a:t>Great Exercise</a:t>
            </a:r>
          </a:p>
          <a:p>
            <a:pPr lvl="1"/>
            <a:r>
              <a:rPr lang="en-US" sz="3200" dirty="0" smtClean="0"/>
              <a:t>Great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760221"/>
            <a:ext cx="4876800" cy="4030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Wearable</a:t>
            </a:r>
          </a:p>
          <a:p>
            <a:pPr lvl="1"/>
            <a:r>
              <a:rPr lang="en-US" sz="3200" dirty="0" err="1" smtClean="0"/>
              <a:t>SensorTile</a:t>
            </a:r>
            <a:r>
              <a:rPr lang="en-US" sz="3200" dirty="0" smtClean="0"/>
              <a:t> on Wrist</a:t>
            </a:r>
          </a:p>
          <a:p>
            <a:pPr lvl="1"/>
            <a:r>
              <a:rPr lang="en-US" sz="3200" dirty="0" smtClean="0"/>
              <a:t>Over Boxing Glove</a:t>
            </a:r>
          </a:p>
          <a:p>
            <a:pPr lvl="1"/>
            <a:r>
              <a:rPr lang="en-US" sz="3200" dirty="0" smtClean="0"/>
              <a:t>Data Streaming</a:t>
            </a:r>
          </a:p>
          <a:p>
            <a:pPr lvl="1"/>
            <a:r>
              <a:rPr lang="en-US" sz="3200" dirty="0" smtClean="0"/>
              <a:t>Coaching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227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Specific Aims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Punching Mechanics</a:t>
            </a:r>
          </a:p>
          <a:p>
            <a:pPr lvl="1"/>
            <a:r>
              <a:rPr lang="en-US" sz="3200" dirty="0" smtClean="0"/>
              <a:t>Type</a:t>
            </a:r>
          </a:p>
          <a:p>
            <a:pPr lvl="1"/>
            <a:r>
              <a:rPr lang="en-US" sz="3200" dirty="0" smtClean="0"/>
              <a:t>Velocity</a:t>
            </a:r>
          </a:p>
          <a:p>
            <a:pPr lvl="1"/>
            <a:r>
              <a:rPr lang="en-US" sz="3200" dirty="0" smtClean="0"/>
              <a:t>Quickness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Coaching Aid and Stand-In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413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Methods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1150"/>
            <a:ext cx="9905998" cy="493395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200" dirty="0" err="1" smtClean="0"/>
              <a:t>SensorTile</a:t>
            </a:r>
            <a:endParaRPr lang="en-US" sz="3200" dirty="0" smtClean="0"/>
          </a:p>
          <a:p>
            <a:pPr lvl="2"/>
            <a:r>
              <a:rPr lang="en-US" sz="3000" dirty="0" smtClean="0"/>
              <a:t>Accelerometer determines power</a:t>
            </a:r>
          </a:p>
          <a:p>
            <a:pPr lvl="2"/>
            <a:r>
              <a:rPr lang="en-US" sz="3000" dirty="0" smtClean="0"/>
              <a:t>Gyroscope Determines Type</a:t>
            </a:r>
          </a:p>
          <a:p>
            <a:pPr lvl="1"/>
            <a:r>
              <a:rPr lang="en-US" sz="3200" dirty="0" smtClean="0"/>
              <a:t>Simple scoring for coaching and gaming</a:t>
            </a:r>
          </a:p>
          <a:p>
            <a:pPr lvl="1"/>
            <a:r>
              <a:rPr lang="en-US" sz="3200" dirty="0" smtClean="0"/>
              <a:t>Modes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Detect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Prompt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33534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Defining Punches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Cross: fist rotation, full travel time, hard</a:t>
            </a:r>
          </a:p>
          <a:p>
            <a:pPr lvl="1"/>
            <a:r>
              <a:rPr lang="en-US" sz="3200" dirty="0" smtClean="0"/>
              <a:t>Hook: no rotation, full travel </a:t>
            </a:r>
            <a:r>
              <a:rPr lang="en-US" sz="3200" dirty="0"/>
              <a:t>t</a:t>
            </a:r>
            <a:r>
              <a:rPr lang="en-US" sz="3200" dirty="0" smtClean="0"/>
              <a:t>ime, hard</a:t>
            </a:r>
          </a:p>
          <a:p>
            <a:pPr lvl="1"/>
            <a:r>
              <a:rPr lang="en-US" sz="3200" dirty="0" smtClean="0"/>
              <a:t>Jab: small rotation, quick, light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12640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Prompted and Coaching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Boxer is given a prompt</a:t>
            </a:r>
          </a:p>
          <a:p>
            <a:pPr lvl="1"/>
            <a:r>
              <a:rPr lang="en-US" sz="2800" dirty="0"/>
              <a:t>j</a:t>
            </a:r>
            <a:r>
              <a:rPr lang="en-US" sz="2800" dirty="0" smtClean="0"/>
              <a:t>ab, hook, cross, hook, jab</a:t>
            </a:r>
          </a:p>
          <a:p>
            <a:r>
              <a:rPr lang="en-US" sz="3000" dirty="0">
                <a:hlinkClick r:id="rId2"/>
              </a:rPr>
              <a:t>https://</a:t>
            </a:r>
            <a:r>
              <a:rPr lang="en-US" sz="3000" dirty="0" smtClean="0">
                <a:hlinkClick r:id="rId2"/>
              </a:rPr>
              <a:t>drive.google.com/file/d/1Ep2fksGZA_aL1AiIDJqNUFGmBQwg3ITx/view?usp=sharing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3059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Prompted and Coaching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Boxer is given a prompt</a:t>
            </a:r>
          </a:p>
          <a:p>
            <a:pPr lvl="1"/>
            <a:r>
              <a:rPr lang="en-US" sz="2800" dirty="0"/>
              <a:t>j</a:t>
            </a:r>
            <a:r>
              <a:rPr lang="en-US" sz="2800" dirty="0" smtClean="0"/>
              <a:t>ab, hook, cross, hook, jab</a:t>
            </a:r>
          </a:p>
          <a:p>
            <a:r>
              <a:rPr lang="en-US" sz="3400" dirty="0" smtClean="0"/>
              <a:t>Punches are recorded</a:t>
            </a:r>
          </a:p>
          <a:p>
            <a:r>
              <a:rPr lang="en-US" sz="3400" dirty="0" smtClean="0"/>
              <a:t>Boxer is given a summary</a:t>
            </a:r>
          </a:p>
          <a:p>
            <a:r>
              <a:rPr lang="en-US" sz="3400" dirty="0" smtClean="0"/>
              <a:t>Boxer given grade based off average punch velocity and quickness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1866901"/>
            <a:ext cx="4700664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4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Detection Examples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09750"/>
            <a:ext cx="11201399" cy="4629151"/>
          </a:xfrm>
        </p:spPr>
        <p:txBody>
          <a:bodyPr>
            <a:normAutofit lnSpcReduction="10000"/>
          </a:bodyPr>
          <a:lstStyle/>
          <a:p>
            <a:r>
              <a:rPr lang="en-US" sz="3400" dirty="0">
                <a:hlinkClick r:id="rId2"/>
              </a:rPr>
              <a:t>https://</a:t>
            </a:r>
            <a:r>
              <a:rPr lang="en-US" sz="3400" dirty="0" smtClean="0">
                <a:hlinkClick r:id="rId2"/>
              </a:rPr>
              <a:t>drive.google.com/file/d/1C5nxkR4n_5LZjoBL39vc4hQwfyMQKL8D/view?usp=sharing</a:t>
            </a:r>
            <a:endParaRPr lang="en-US" sz="3400" dirty="0" smtClean="0"/>
          </a:p>
          <a:p>
            <a:r>
              <a:rPr lang="en-US" sz="3400" dirty="0">
                <a:hlinkClick r:id="rId3"/>
              </a:rPr>
              <a:t>https://</a:t>
            </a:r>
            <a:r>
              <a:rPr lang="en-US" sz="3400" dirty="0" smtClean="0">
                <a:hlinkClick r:id="rId3"/>
              </a:rPr>
              <a:t>drive.google.com/file/d/1UMuB3VnYSiKTJ_nptxpAIZydnkiKb5-w/view?usp=sharing</a:t>
            </a:r>
            <a:endParaRPr lang="en-US" sz="3400" dirty="0" smtClean="0"/>
          </a:p>
          <a:p>
            <a:r>
              <a:rPr lang="en-US" sz="3400" dirty="0">
                <a:hlinkClick r:id="rId4"/>
              </a:rPr>
              <a:t>https://</a:t>
            </a:r>
            <a:r>
              <a:rPr lang="en-US" sz="3400" dirty="0" smtClean="0">
                <a:hlinkClick r:id="rId4"/>
              </a:rPr>
              <a:t>drive.google.com/file/d/1t9-JWaKwdJQctZFjafdsVA-X7nl-S6nU/view?usp=sharing</a:t>
            </a:r>
            <a:endParaRPr lang="en-US" sz="3400" dirty="0" smtClean="0"/>
          </a:p>
          <a:p>
            <a:r>
              <a:rPr lang="en-US" sz="3400" dirty="0">
                <a:hlinkClick r:id="rId5"/>
              </a:rPr>
              <a:t>https://</a:t>
            </a:r>
            <a:r>
              <a:rPr lang="en-US" sz="3400" dirty="0" smtClean="0">
                <a:hlinkClick r:id="rId5"/>
              </a:rPr>
              <a:t>drive.google.com/file/d/1PSIsBd-gd9g181Twifwws77km1Y4yIPA/view?usp=sharing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76148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Detection Examples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866901"/>
            <a:ext cx="10763249" cy="4572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Boxer punches and the device detects punch data</a:t>
            </a:r>
          </a:p>
          <a:p>
            <a:r>
              <a:rPr lang="en-US" sz="3400" dirty="0" smtClean="0"/>
              <a:t>Works okay shadowboxing</a:t>
            </a:r>
          </a:p>
          <a:p>
            <a:pPr lvl="1"/>
            <a:r>
              <a:rPr lang="en-US" sz="3200" dirty="0" smtClean="0"/>
              <a:t>78% accuracy</a:t>
            </a:r>
          </a:p>
          <a:p>
            <a:r>
              <a:rPr lang="en-US" sz="3400" dirty="0" smtClean="0"/>
              <a:t>Needs calibration for “bag work”</a:t>
            </a:r>
          </a:p>
          <a:p>
            <a:r>
              <a:rPr lang="en-US" sz="3400" dirty="0" smtClean="0"/>
              <a:t>More accurate </a:t>
            </a:r>
            <a:r>
              <a:rPr lang="en-US" sz="3400" dirty="0" err="1" smtClean="0"/>
              <a:t>vs</a:t>
            </a:r>
            <a:r>
              <a:rPr lang="en-US" sz="3400" dirty="0" smtClean="0"/>
              <a:t> a real bag sometimes</a:t>
            </a:r>
          </a:p>
          <a:p>
            <a:r>
              <a:rPr lang="en-US" sz="3400" dirty="0" smtClean="0"/>
              <a:t>Hard punches mess up the gyro</a:t>
            </a:r>
          </a:p>
        </p:txBody>
      </p:sp>
    </p:spTree>
    <p:extLst>
      <p:ext uri="{BB962C8B-B14F-4D97-AF65-F5344CB8AC3E}">
        <p14:creationId xmlns:p14="http://schemas.microsoft.com/office/powerpoint/2010/main" val="177519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861</TotalTime>
  <Words>252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Boxing Wearable</vt:lpstr>
      <vt:lpstr>Introduction</vt:lpstr>
      <vt:lpstr>Specific Aims</vt:lpstr>
      <vt:lpstr>Methods</vt:lpstr>
      <vt:lpstr>Defining Punches</vt:lpstr>
      <vt:lpstr>Prompted and Coaching</vt:lpstr>
      <vt:lpstr>Prompted and Coaching</vt:lpstr>
      <vt:lpstr>Detection Examples</vt:lpstr>
      <vt:lpstr>Detection Examples</vt:lpstr>
      <vt:lpstr>The Real Issue</vt:lpstr>
      <vt:lpstr>Machine Learning punches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Boxing Wearable</dc:title>
  <dc:creator>andrewdpham3@gmail.com</dc:creator>
  <cp:lastModifiedBy>andrewdpham3@gmail.com</cp:lastModifiedBy>
  <cp:revision>21</cp:revision>
  <dcterms:created xsi:type="dcterms:W3CDTF">2019-08-08T07:45:39Z</dcterms:created>
  <dcterms:modified xsi:type="dcterms:W3CDTF">2019-08-08T22:06:49Z</dcterms:modified>
</cp:coreProperties>
</file>