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22"/>
  </p:notesMasterIdLst>
  <p:sldIdLst>
    <p:sldId id="256" r:id="rId2"/>
    <p:sldId id="258" r:id="rId3"/>
    <p:sldId id="260" r:id="rId4"/>
    <p:sldId id="261" r:id="rId5"/>
    <p:sldId id="262" r:id="rId6"/>
    <p:sldId id="312" r:id="rId7"/>
    <p:sldId id="263" r:id="rId8"/>
    <p:sldId id="314" r:id="rId9"/>
    <p:sldId id="313" r:id="rId10"/>
    <p:sldId id="264" r:id="rId11"/>
    <p:sldId id="315" r:id="rId12"/>
    <p:sldId id="316" r:id="rId13"/>
    <p:sldId id="317" r:id="rId14"/>
    <p:sldId id="318" r:id="rId15"/>
    <p:sldId id="319" r:id="rId16"/>
    <p:sldId id="320" r:id="rId17"/>
    <p:sldId id="321" r:id="rId18"/>
    <p:sldId id="267" r:id="rId19"/>
    <p:sldId id="323" r:id="rId20"/>
    <p:sldId id="290" r:id="rId21"/>
  </p:sldIdLst>
  <p:sldSz cx="9144000" cy="5143500" type="screen16x9"/>
  <p:notesSz cx="6858000" cy="9144000"/>
  <p:embeddedFontLst>
    <p:embeddedFont>
      <p:font typeface="Anaheim" panose="020B0604020202020204" charset="0"/>
      <p:regular r:id="rId23"/>
    </p:embeddedFont>
    <p:embeddedFont>
      <p:font typeface="Assistant" pitchFamily="2" charset="-79"/>
      <p:regular r:id="rId24"/>
      <p:bold r:id="rId25"/>
    </p:embeddedFont>
    <p:embeddedFont>
      <p:font typeface="Baskervville" panose="020B0604020202020204" charset="0"/>
      <p:regular r:id="rId26"/>
      <p:italic r:id="rId27"/>
    </p:embeddedFont>
    <p:embeddedFont>
      <p:font typeface="Bebas Neue" panose="020B0606020202050201" pitchFamily="34" charset="0"/>
      <p:regular r:id="rId28"/>
    </p:embeddedFont>
    <p:embeddedFont>
      <p:font typeface="Nunito Light" pitchFamily="2"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0511B5-159C-41D0-A391-51C5A7831C58}" v="36" dt="2024-01-04T09:54:20.384"/>
  </p1510:revLst>
</p1510:revInfo>
</file>

<file path=ppt/tableStyles.xml><?xml version="1.0" encoding="utf-8"?>
<a:tblStyleLst xmlns:a="http://schemas.openxmlformats.org/drawingml/2006/main" def="{D1F857E5-CC58-4DBC-84A6-0B66A709BD97}">
  <a:tblStyle styleId="{D1F857E5-CC58-4DBC-84A6-0B66A709BD9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7E0EA73-E100-4222-84CE-D4B41E38733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71" autoAdjust="0"/>
  </p:normalViewPr>
  <p:slideViewPr>
    <p:cSldViewPr snapToGrid="0">
      <p:cViewPr varScale="1">
        <p:scale>
          <a:sx n="63" d="100"/>
          <a:sy n="63" d="100"/>
        </p:scale>
        <p:origin x="1380" y="32"/>
      </p:cViewPr>
      <p:guideLst/>
    </p:cSldViewPr>
  </p:slideViewPr>
  <p:notesTextViewPr>
    <p:cViewPr>
      <p:scale>
        <a:sx n="1" d="1"/>
        <a:sy n="1" d="1"/>
      </p:scale>
      <p:origin x="0" y="-432"/>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Poh" userId="648229c4137e016f" providerId="LiveId" clId="{280511B5-159C-41D0-A391-51C5A7831C58}"/>
    <pc:docChg chg="undo redo custSel addSld delSld modSld sldOrd delMainMaster">
      <pc:chgData name="Andrew Poh" userId="648229c4137e016f" providerId="LiveId" clId="{280511B5-159C-41D0-A391-51C5A7831C58}" dt="2024-01-04T10:10:55.216" v="9656" actId="20577"/>
      <pc:docMkLst>
        <pc:docMk/>
      </pc:docMkLst>
      <pc:sldChg chg="modSp mod">
        <pc:chgData name="Andrew Poh" userId="648229c4137e016f" providerId="LiveId" clId="{280511B5-159C-41D0-A391-51C5A7831C58}" dt="2024-01-04T09:31:14.620" v="8414" actId="20577"/>
        <pc:sldMkLst>
          <pc:docMk/>
          <pc:sldMk cId="0" sldId="258"/>
        </pc:sldMkLst>
        <pc:spChg chg="mod">
          <ac:chgData name="Andrew Poh" userId="648229c4137e016f" providerId="LiveId" clId="{280511B5-159C-41D0-A391-51C5A7831C58}" dt="2024-01-04T09:31:14.620" v="8414" actId="20577"/>
          <ac:spMkLst>
            <pc:docMk/>
            <pc:sldMk cId="0" sldId="258"/>
            <ac:spMk id="846" creationId="{00000000-0000-0000-0000-000000000000}"/>
          </ac:spMkLst>
        </pc:spChg>
      </pc:sldChg>
      <pc:sldChg chg="addSp delSp modSp mod">
        <pc:chgData name="Andrew Poh" userId="648229c4137e016f" providerId="LiveId" clId="{280511B5-159C-41D0-A391-51C5A7831C58}" dt="2024-01-04T08:03:20.683" v="2239" actId="478"/>
        <pc:sldMkLst>
          <pc:docMk/>
          <pc:sldMk cId="0" sldId="260"/>
        </pc:sldMkLst>
        <pc:spChg chg="add mod">
          <ac:chgData name="Andrew Poh" userId="648229c4137e016f" providerId="LiveId" clId="{280511B5-159C-41D0-A391-51C5A7831C58}" dt="2024-01-04T08:03:20.683" v="2239" actId="478"/>
          <ac:spMkLst>
            <pc:docMk/>
            <pc:sldMk cId="0" sldId="260"/>
            <ac:spMk id="3" creationId="{9900CC04-BF3D-8FA8-88C1-2CEC99BA49EF}"/>
          </ac:spMkLst>
        </pc:spChg>
        <pc:spChg chg="del">
          <ac:chgData name="Andrew Poh" userId="648229c4137e016f" providerId="LiveId" clId="{280511B5-159C-41D0-A391-51C5A7831C58}" dt="2024-01-04T08:03:20.683" v="2239" actId="478"/>
          <ac:spMkLst>
            <pc:docMk/>
            <pc:sldMk cId="0" sldId="260"/>
            <ac:spMk id="897" creationId="{00000000-0000-0000-0000-000000000000}"/>
          </ac:spMkLst>
        </pc:spChg>
      </pc:sldChg>
      <pc:sldChg chg="addSp delSp modSp mod modNotesTx">
        <pc:chgData name="Andrew Poh" userId="648229c4137e016f" providerId="LiveId" clId="{280511B5-159C-41D0-A391-51C5A7831C58}" dt="2024-01-04T10:02:51.663" v="9517" actId="20577"/>
        <pc:sldMkLst>
          <pc:docMk/>
          <pc:sldMk cId="0" sldId="261"/>
        </pc:sldMkLst>
        <pc:spChg chg="mod">
          <ac:chgData name="Andrew Poh" userId="648229c4137e016f" providerId="LiveId" clId="{280511B5-159C-41D0-A391-51C5A7831C58}" dt="2024-01-04T07:48:05.441" v="956" actId="1076"/>
          <ac:spMkLst>
            <pc:docMk/>
            <pc:sldMk cId="0" sldId="261"/>
            <ac:spMk id="924" creationId="{00000000-0000-0000-0000-000000000000}"/>
          </ac:spMkLst>
        </pc:spChg>
        <pc:picChg chg="add del">
          <ac:chgData name="Andrew Poh" userId="648229c4137e016f" providerId="LiveId" clId="{280511B5-159C-41D0-A391-51C5A7831C58}" dt="2024-01-04T07:40:57.484" v="7" actId="478"/>
          <ac:picMkLst>
            <pc:docMk/>
            <pc:sldMk cId="0" sldId="261"/>
            <ac:picMk id="2" creationId="{96D26A44-4F59-F50F-FBF7-5300779ECAAA}"/>
          </ac:picMkLst>
        </pc:picChg>
        <pc:picChg chg="add mod">
          <ac:chgData name="Andrew Poh" userId="648229c4137e016f" providerId="LiveId" clId="{280511B5-159C-41D0-A391-51C5A7831C58}" dt="2024-01-04T07:41:05.722" v="10" actId="1076"/>
          <ac:picMkLst>
            <pc:docMk/>
            <pc:sldMk cId="0" sldId="261"/>
            <ac:picMk id="4" creationId="{B66E5CEF-DBCA-071A-78D2-FAF02B74E891}"/>
          </ac:picMkLst>
        </pc:picChg>
      </pc:sldChg>
      <pc:sldChg chg="modSp mod modNotesTx">
        <pc:chgData name="Andrew Poh" userId="648229c4137e016f" providerId="LiveId" clId="{280511B5-159C-41D0-A391-51C5A7831C58}" dt="2024-01-04T10:03:31.346" v="9524" actId="20577"/>
        <pc:sldMkLst>
          <pc:docMk/>
          <pc:sldMk cId="0" sldId="262"/>
        </pc:sldMkLst>
        <pc:spChg chg="mod">
          <ac:chgData name="Andrew Poh" userId="648229c4137e016f" providerId="LiveId" clId="{280511B5-159C-41D0-A391-51C5A7831C58}" dt="2024-01-04T07:44:38.295" v="297" actId="20577"/>
          <ac:spMkLst>
            <pc:docMk/>
            <pc:sldMk cId="0" sldId="262"/>
            <ac:spMk id="957" creationId="{00000000-0000-0000-0000-000000000000}"/>
          </ac:spMkLst>
        </pc:spChg>
        <pc:spChg chg="mod">
          <ac:chgData name="Andrew Poh" userId="648229c4137e016f" providerId="LiveId" clId="{280511B5-159C-41D0-A391-51C5A7831C58}" dt="2024-01-04T07:50:41.980" v="1012" actId="113"/>
          <ac:spMkLst>
            <pc:docMk/>
            <pc:sldMk cId="0" sldId="262"/>
            <ac:spMk id="958" creationId="{00000000-0000-0000-0000-000000000000}"/>
          </ac:spMkLst>
        </pc:spChg>
        <pc:spChg chg="mod">
          <ac:chgData name="Andrew Poh" userId="648229c4137e016f" providerId="LiveId" clId="{280511B5-159C-41D0-A391-51C5A7831C58}" dt="2024-01-04T07:50:39.863" v="1011" actId="113"/>
          <ac:spMkLst>
            <pc:docMk/>
            <pc:sldMk cId="0" sldId="262"/>
            <ac:spMk id="959" creationId="{00000000-0000-0000-0000-000000000000}"/>
          </ac:spMkLst>
        </pc:spChg>
      </pc:sldChg>
      <pc:sldChg chg="addSp delSp modSp mod modNotesTx">
        <pc:chgData name="Andrew Poh" userId="648229c4137e016f" providerId="LiveId" clId="{280511B5-159C-41D0-A391-51C5A7831C58}" dt="2024-01-04T08:06:08.574" v="2571" actId="20577"/>
        <pc:sldMkLst>
          <pc:docMk/>
          <pc:sldMk cId="0" sldId="263"/>
        </pc:sldMkLst>
        <pc:spChg chg="add del mod">
          <ac:chgData name="Andrew Poh" userId="648229c4137e016f" providerId="LiveId" clId="{280511B5-159C-41D0-A391-51C5A7831C58}" dt="2024-01-04T07:54:32.478" v="1599"/>
          <ac:spMkLst>
            <pc:docMk/>
            <pc:sldMk cId="0" sldId="263"/>
            <ac:spMk id="2" creationId="{41A9D695-00A8-D4E9-6638-3CEEB0D49ED7}"/>
          </ac:spMkLst>
        </pc:spChg>
        <pc:spChg chg="add del mod">
          <ac:chgData name="Andrew Poh" userId="648229c4137e016f" providerId="LiveId" clId="{280511B5-159C-41D0-A391-51C5A7831C58}" dt="2024-01-04T07:54:32.478" v="1599"/>
          <ac:spMkLst>
            <pc:docMk/>
            <pc:sldMk cId="0" sldId="263"/>
            <ac:spMk id="3" creationId="{4F6981AA-4449-73BB-3B3D-DE0A2250FE7B}"/>
          </ac:spMkLst>
        </pc:spChg>
        <pc:spChg chg="add del mod">
          <ac:chgData name="Andrew Poh" userId="648229c4137e016f" providerId="LiveId" clId="{280511B5-159C-41D0-A391-51C5A7831C58}" dt="2024-01-04T07:54:32.478" v="1599"/>
          <ac:spMkLst>
            <pc:docMk/>
            <pc:sldMk cId="0" sldId="263"/>
            <ac:spMk id="4" creationId="{41EB655F-A7B1-80C1-5D69-8711159FCE27}"/>
          </ac:spMkLst>
        </pc:spChg>
        <pc:spChg chg="add del mod">
          <ac:chgData name="Andrew Poh" userId="648229c4137e016f" providerId="LiveId" clId="{280511B5-159C-41D0-A391-51C5A7831C58}" dt="2024-01-04T07:54:32.478" v="1599"/>
          <ac:spMkLst>
            <pc:docMk/>
            <pc:sldMk cId="0" sldId="263"/>
            <ac:spMk id="5" creationId="{13B7912E-93D0-6007-A7AF-A1D77FAB836F}"/>
          </ac:spMkLst>
        </pc:spChg>
        <pc:spChg chg="add del mod">
          <ac:chgData name="Andrew Poh" userId="648229c4137e016f" providerId="LiveId" clId="{280511B5-159C-41D0-A391-51C5A7831C58}" dt="2024-01-04T07:55:10.672" v="1631" actId="478"/>
          <ac:spMkLst>
            <pc:docMk/>
            <pc:sldMk cId="0" sldId="263"/>
            <ac:spMk id="7" creationId="{208E7C54-9C51-1814-A563-A1D565041D6A}"/>
          </ac:spMkLst>
        </pc:spChg>
        <pc:spChg chg="add del mod">
          <ac:chgData name="Andrew Poh" userId="648229c4137e016f" providerId="LiveId" clId="{280511B5-159C-41D0-A391-51C5A7831C58}" dt="2024-01-04T07:55:20.237" v="1636" actId="478"/>
          <ac:spMkLst>
            <pc:docMk/>
            <pc:sldMk cId="0" sldId="263"/>
            <ac:spMk id="9" creationId="{E2303CCC-3BF3-69B2-E6A9-C76EBC612D02}"/>
          </ac:spMkLst>
        </pc:spChg>
        <pc:spChg chg="add del mod">
          <ac:chgData name="Andrew Poh" userId="648229c4137e016f" providerId="LiveId" clId="{280511B5-159C-41D0-A391-51C5A7831C58}" dt="2024-01-04T07:55:20.237" v="1636" actId="478"/>
          <ac:spMkLst>
            <pc:docMk/>
            <pc:sldMk cId="0" sldId="263"/>
            <ac:spMk id="11" creationId="{DCEC0772-D582-3DD0-E98B-5AFFB32816C4}"/>
          </ac:spMkLst>
        </pc:spChg>
        <pc:spChg chg="add mod">
          <ac:chgData name="Andrew Poh" userId="648229c4137e016f" providerId="LiveId" clId="{280511B5-159C-41D0-A391-51C5A7831C58}" dt="2024-01-04T07:59:43.512" v="1703" actId="114"/>
          <ac:spMkLst>
            <pc:docMk/>
            <pc:sldMk cId="0" sldId="263"/>
            <ac:spMk id="12" creationId="{92B14707-14C1-4094-4A5B-9069CB6493BB}"/>
          </ac:spMkLst>
        </pc:spChg>
        <pc:spChg chg="add mod">
          <ac:chgData name="Andrew Poh" userId="648229c4137e016f" providerId="LiveId" clId="{280511B5-159C-41D0-A391-51C5A7831C58}" dt="2024-01-04T07:59:57.919" v="1708" actId="207"/>
          <ac:spMkLst>
            <pc:docMk/>
            <pc:sldMk cId="0" sldId="263"/>
            <ac:spMk id="13" creationId="{1F17C785-C2A2-2202-6E3D-6BB5DC2048B5}"/>
          </ac:spMkLst>
        </pc:spChg>
        <pc:spChg chg="add mod">
          <ac:chgData name="Andrew Poh" userId="648229c4137e016f" providerId="LiveId" clId="{280511B5-159C-41D0-A391-51C5A7831C58}" dt="2024-01-04T08:00:19.800" v="1713" actId="207"/>
          <ac:spMkLst>
            <pc:docMk/>
            <pc:sldMk cId="0" sldId="263"/>
            <ac:spMk id="14" creationId="{E7127ED1-9D4B-1689-72F5-90FED76E8CD5}"/>
          </ac:spMkLst>
        </pc:spChg>
        <pc:spChg chg="mod">
          <ac:chgData name="Andrew Poh" userId="648229c4137e016f" providerId="LiveId" clId="{280511B5-159C-41D0-A391-51C5A7831C58}" dt="2024-01-04T07:51:26.056" v="1041" actId="20577"/>
          <ac:spMkLst>
            <pc:docMk/>
            <pc:sldMk cId="0" sldId="263"/>
            <ac:spMk id="966" creationId="{00000000-0000-0000-0000-000000000000}"/>
          </ac:spMkLst>
        </pc:spChg>
        <pc:spChg chg="del">
          <ac:chgData name="Andrew Poh" userId="648229c4137e016f" providerId="LiveId" clId="{280511B5-159C-41D0-A391-51C5A7831C58}" dt="2024-01-04T07:55:12.840" v="1633" actId="478"/>
          <ac:spMkLst>
            <pc:docMk/>
            <pc:sldMk cId="0" sldId="263"/>
            <ac:spMk id="967" creationId="{00000000-0000-0000-0000-000000000000}"/>
          </ac:spMkLst>
        </pc:spChg>
        <pc:spChg chg="del">
          <ac:chgData name="Andrew Poh" userId="648229c4137e016f" providerId="LiveId" clId="{280511B5-159C-41D0-A391-51C5A7831C58}" dt="2024-01-04T07:55:08.180" v="1630" actId="478"/>
          <ac:spMkLst>
            <pc:docMk/>
            <pc:sldMk cId="0" sldId="263"/>
            <ac:spMk id="968" creationId="{00000000-0000-0000-0000-000000000000}"/>
          </ac:spMkLst>
        </pc:spChg>
        <pc:spChg chg="mod">
          <ac:chgData name="Andrew Poh" userId="648229c4137e016f" providerId="LiveId" clId="{280511B5-159C-41D0-A391-51C5A7831C58}" dt="2024-01-04T07:59:21.187" v="1698" actId="207"/>
          <ac:spMkLst>
            <pc:docMk/>
            <pc:sldMk cId="0" sldId="263"/>
            <ac:spMk id="969" creationId="{00000000-0000-0000-0000-000000000000}"/>
          </ac:spMkLst>
        </pc:spChg>
        <pc:spChg chg="del">
          <ac:chgData name="Andrew Poh" userId="648229c4137e016f" providerId="LiveId" clId="{280511B5-159C-41D0-A391-51C5A7831C58}" dt="2024-01-04T07:55:11.553" v="1632" actId="478"/>
          <ac:spMkLst>
            <pc:docMk/>
            <pc:sldMk cId="0" sldId="263"/>
            <ac:spMk id="970" creationId="{00000000-0000-0000-0000-000000000000}"/>
          </ac:spMkLst>
        </pc:spChg>
        <pc:grpChg chg="add del">
          <ac:chgData name="Andrew Poh" userId="648229c4137e016f" providerId="LiveId" clId="{280511B5-159C-41D0-A391-51C5A7831C58}" dt="2024-01-04T07:54:35.378" v="1603" actId="478"/>
          <ac:grpSpMkLst>
            <pc:docMk/>
            <pc:sldMk cId="0" sldId="263"/>
            <ac:grpSpMk id="979" creationId="{00000000-0000-0000-0000-000000000000}"/>
          </ac:grpSpMkLst>
        </pc:grpChg>
        <pc:grpChg chg="add del">
          <ac:chgData name="Andrew Poh" userId="648229c4137e016f" providerId="LiveId" clId="{280511B5-159C-41D0-A391-51C5A7831C58}" dt="2024-01-04T07:54:35.263" v="1602" actId="478"/>
          <ac:grpSpMkLst>
            <pc:docMk/>
            <pc:sldMk cId="0" sldId="263"/>
            <ac:grpSpMk id="987" creationId="{00000000-0000-0000-0000-000000000000}"/>
          </ac:grpSpMkLst>
        </pc:grpChg>
        <pc:picChg chg="add del">
          <ac:chgData name="Andrew Poh" userId="648229c4137e016f" providerId="LiveId" clId="{280511B5-159C-41D0-A391-51C5A7831C58}" dt="2024-01-04T07:55:16.972" v="1635" actId="478"/>
          <ac:picMkLst>
            <pc:docMk/>
            <pc:sldMk cId="0" sldId="263"/>
            <ac:picMk id="977" creationId="{00000000-0000-0000-0000-000000000000}"/>
          </ac:picMkLst>
        </pc:picChg>
      </pc:sldChg>
      <pc:sldChg chg="addSp delSp modSp mod modNotesTx">
        <pc:chgData name="Andrew Poh" userId="648229c4137e016f" providerId="LiveId" clId="{280511B5-159C-41D0-A391-51C5A7831C58}" dt="2024-01-04T10:10:04.285" v="9655" actId="20577"/>
        <pc:sldMkLst>
          <pc:docMk/>
          <pc:sldMk cId="0" sldId="264"/>
        </pc:sldMkLst>
        <pc:spChg chg="add del mod">
          <ac:chgData name="Andrew Poh" userId="648229c4137e016f" providerId="LiveId" clId="{280511B5-159C-41D0-A391-51C5A7831C58}" dt="2024-01-04T08:04:13.464" v="2346" actId="478"/>
          <ac:spMkLst>
            <pc:docMk/>
            <pc:sldMk cId="0" sldId="264"/>
            <ac:spMk id="3" creationId="{A468239B-6D88-21A9-3C1C-130BD1EDD724}"/>
          </ac:spMkLst>
        </pc:spChg>
        <pc:spChg chg="add del mod">
          <ac:chgData name="Andrew Poh" userId="648229c4137e016f" providerId="LiveId" clId="{280511B5-159C-41D0-A391-51C5A7831C58}" dt="2024-01-04T08:04:12.025" v="2345" actId="478"/>
          <ac:spMkLst>
            <pc:docMk/>
            <pc:sldMk cId="0" sldId="264"/>
            <ac:spMk id="5" creationId="{AFEBE476-9D5C-6C50-24C7-464631E11A35}"/>
          </ac:spMkLst>
        </pc:spChg>
        <pc:spChg chg="add del mod">
          <ac:chgData name="Andrew Poh" userId="648229c4137e016f" providerId="LiveId" clId="{280511B5-159C-41D0-A391-51C5A7831C58}" dt="2024-01-04T08:04:04.038" v="2343" actId="478"/>
          <ac:spMkLst>
            <pc:docMk/>
            <pc:sldMk cId="0" sldId="264"/>
            <ac:spMk id="7" creationId="{97DAA3E9-3914-1765-FB91-6F4417B474DA}"/>
          </ac:spMkLst>
        </pc:spChg>
        <pc:spChg chg="add del mod">
          <ac:chgData name="Andrew Poh" userId="648229c4137e016f" providerId="LiveId" clId="{280511B5-159C-41D0-A391-51C5A7831C58}" dt="2024-01-04T08:04:04.038" v="2343" actId="478"/>
          <ac:spMkLst>
            <pc:docMk/>
            <pc:sldMk cId="0" sldId="264"/>
            <ac:spMk id="9" creationId="{7B76BB70-305F-6C86-3B91-7631E2AF3EB7}"/>
          </ac:spMkLst>
        </pc:spChg>
        <pc:spChg chg="add del mod">
          <ac:chgData name="Andrew Poh" userId="648229c4137e016f" providerId="LiveId" clId="{280511B5-159C-41D0-A391-51C5A7831C58}" dt="2024-01-04T08:04:04.038" v="2343" actId="478"/>
          <ac:spMkLst>
            <pc:docMk/>
            <pc:sldMk cId="0" sldId="264"/>
            <ac:spMk id="11" creationId="{57ECCE14-198C-187A-986D-8A8CCA5AE3C8}"/>
          </ac:spMkLst>
        </pc:spChg>
        <pc:spChg chg="add del mod">
          <ac:chgData name="Andrew Poh" userId="648229c4137e016f" providerId="LiveId" clId="{280511B5-159C-41D0-A391-51C5A7831C58}" dt="2024-01-04T08:04:04.038" v="2343" actId="478"/>
          <ac:spMkLst>
            <pc:docMk/>
            <pc:sldMk cId="0" sldId="264"/>
            <ac:spMk id="13" creationId="{6A64B874-47C6-878A-A120-748DD5047EE8}"/>
          </ac:spMkLst>
        </pc:spChg>
        <pc:spChg chg="add del mod">
          <ac:chgData name="Andrew Poh" userId="648229c4137e016f" providerId="LiveId" clId="{280511B5-159C-41D0-A391-51C5A7831C58}" dt="2024-01-04T08:04:20.305" v="2351" actId="478"/>
          <ac:spMkLst>
            <pc:docMk/>
            <pc:sldMk cId="0" sldId="264"/>
            <ac:spMk id="15" creationId="{022E503E-D1C2-8B72-CE43-1FC9D9019C9C}"/>
          </ac:spMkLst>
        </pc:spChg>
        <pc:spChg chg="add del mod">
          <ac:chgData name="Andrew Poh" userId="648229c4137e016f" providerId="LiveId" clId="{280511B5-159C-41D0-A391-51C5A7831C58}" dt="2024-01-04T08:04:16.755" v="2348" actId="478"/>
          <ac:spMkLst>
            <pc:docMk/>
            <pc:sldMk cId="0" sldId="264"/>
            <ac:spMk id="17" creationId="{C1BE86F3-A824-7087-E9C8-883EE49F9B6C}"/>
          </ac:spMkLst>
        </pc:spChg>
        <pc:spChg chg="add del mod">
          <ac:chgData name="Andrew Poh" userId="648229c4137e016f" providerId="LiveId" clId="{280511B5-159C-41D0-A391-51C5A7831C58}" dt="2024-01-04T08:04:19.039" v="2350" actId="478"/>
          <ac:spMkLst>
            <pc:docMk/>
            <pc:sldMk cId="0" sldId="264"/>
            <ac:spMk id="19" creationId="{2EF3D041-76B8-40F3-82D9-FDA53645627E}"/>
          </ac:spMkLst>
        </pc:spChg>
        <pc:spChg chg="add del mod">
          <ac:chgData name="Andrew Poh" userId="648229c4137e016f" providerId="LiveId" clId="{280511B5-159C-41D0-A391-51C5A7831C58}" dt="2024-01-04T08:04:23.482" v="2353" actId="478"/>
          <ac:spMkLst>
            <pc:docMk/>
            <pc:sldMk cId="0" sldId="264"/>
            <ac:spMk id="21" creationId="{8C62F4BC-D16D-D4E2-22F1-5F4563A38C6E}"/>
          </ac:spMkLst>
        </pc:spChg>
        <pc:spChg chg="mod">
          <ac:chgData name="Andrew Poh" userId="648229c4137e016f" providerId="LiveId" clId="{280511B5-159C-41D0-A391-51C5A7831C58}" dt="2024-01-04T08:32:07.667" v="4848" actId="20577"/>
          <ac:spMkLst>
            <pc:docMk/>
            <pc:sldMk cId="0" sldId="264"/>
            <ac:spMk id="999" creationId="{00000000-0000-0000-0000-000000000000}"/>
          </ac:spMkLst>
        </pc:spChg>
        <pc:spChg chg="add del">
          <ac:chgData name="Andrew Poh" userId="648229c4137e016f" providerId="LiveId" clId="{280511B5-159C-41D0-A391-51C5A7831C58}" dt="2024-01-04T08:04:17.778" v="2349" actId="478"/>
          <ac:spMkLst>
            <pc:docMk/>
            <pc:sldMk cId="0" sldId="264"/>
            <ac:spMk id="1000" creationId="{00000000-0000-0000-0000-000000000000}"/>
          </ac:spMkLst>
        </pc:spChg>
        <pc:spChg chg="del">
          <ac:chgData name="Andrew Poh" userId="648229c4137e016f" providerId="LiveId" clId="{280511B5-159C-41D0-A391-51C5A7831C58}" dt="2024-01-04T08:03:57.640" v="2341" actId="478"/>
          <ac:spMkLst>
            <pc:docMk/>
            <pc:sldMk cId="0" sldId="264"/>
            <ac:spMk id="1001" creationId="{00000000-0000-0000-0000-000000000000}"/>
          </ac:spMkLst>
        </pc:spChg>
        <pc:spChg chg="add del">
          <ac:chgData name="Andrew Poh" userId="648229c4137e016f" providerId="LiveId" clId="{280511B5-159C-41D0-A391-51C5A7831C58}" dt="2024-01-04T08:04:05.189" v="2344" actId="478"/>
          <ac:spMkLst>
            <pc:docMk/>
            <pc:sldMk cId="0" sldId="264"/>
            <ac:spMk id="1002" creationId="{00000000-0000-0000-0000-000000000000}"/>
          </ac:spMkLst>
        </pc:spChg>
        <pc:spChg chg="add del">
          <ac:chgData name="Andrew Poh" userId="648229c4137e016f" providerId="LiveId" clId="{280511B5-159C-41D0-A391-51C5A7831C58}" dt="2024-01-04T08:04:15.581" v="2347" actId="478"/>
          <ac:spMkLst>
            <pc:docMk/>
            <pc:sldMk cId="0" sldId="264"/>
            <ac:spMk id="1003" creationId="{00000000-0000-0000-0000-000000000000}"/>
          </ac:spMkLst>
        </pc:spChg>
        <pc:spChg chg="del">
          <ac:chgData name="Andrew Poh" userId="648229c4137e016f" providerId="LiveId" clId="{280511B5-159C-41D0-A391-51C5A7831C58}" dt="2024-01-04T08:03:57.640" v="2341" actId="478"/>
          <ac:spMkLst>
            <pc:docMk/>
            <pc:sldMk cId="0" sldId="264"/>
            <ac:spMk id="1004" creationId="{00000000-0000-0000-0000-000000000000}"/>
          </ac:spMkLst>
        </pc:spChg>
        <pc:spChg chg="add del">
          <ac:chgData name="Andrew Poh" userId="648229c4137e016f" providerId="LiveId" clId="{280511B5-159C-41D0-A391-51C5A7831C58}" dt="2024-01-04T08:04:21.291" v="2352" actId="478"/>
          <ac:spMkLst>
            <pc:docMk/>
            <pc:sldMk cId="0" sldId="264"/>
            <ac:spMk id="1005" creationId="{00000000-0000-0000-0000-000000000000}"/>
          </ac:spMkLst>
        </pc:spChg>
        <pc:spChg chg="del">
          <ac:chgData name="Andrew Poh" userId="648229c4137e016f" providerId="LiveId" clId="{280511B5-159C-41D0-A391-51C5A7831C58}" dt="2024-01-04T08:03:57.640" v="2341" actId="478"/>
          <ac:spMkLst>
            <pc:docMk/>
            <pc:sldMk cId="0" sldId="264"/>
            <ac:spMk id="1014" creationId="{00000000-0000-0000-0000-000000000000}"/>
          </ac:spMkLst>
        </pc:spChg>
        <pc:spChg chg="del">
          <ac:chgData name="Andrew Poh" userId="648229c4137e016f" providerId="LiveId" clId="{280511B5-159C-41D0-A391-51C5A7831C58}" dt="2024-01-04T08:03:57.640" v="2341" actId="478"/>
          <ac:spMkLst>
            <pc:docMk/>
            <pc:sldMk cId="0" sldId="264"/>
            <ac:spMk id="1015" creationId="{00000000-0000-0000-0000-000000000000}"/>
          </ac:spMkLst>
        </pc:spChg>
        <pc:grpChg chg="del">
          <ac:chgData name="Andrew Poh" userId="648229c4137e016f" providerId="LiveId" clId="{280511B5-159C-41D0-A391-51C5A7831C58}" dt="2024-01-04T08:03:57.640" v="2341" actId="478"/>
          <ac:grpSpMkLst>
            <pc:docMk/>
            <pc:sldMk cId="0" sldId="264"/>
            <ac:grpSpMk id="1010" creationId="{00000000-0000-0000-0000-000000000000}"/>
          </ac:grpSpMkLst>
        </pc:grpChg>
        <pc:picChg chg="add mod">
          <ac:chgData name="Andrew Poh" userId="648229c4137e016f" providerId="LiveId" clId="{280511B5-159C-41D0-A391-51C5A7831C58}" dt="2024-01-04T08:18:53.829" v="2785" actId="1076"/>
          <ac:picMkLst>
            <pc:docMk/>
            <pc:sldMk cId="0" sldId="264"/>
            <ac:picMk id="3" creationId="{AECF4A1F-82D4-8953-847D-195D21C9C3F7}"/>
          </ac:picMkLst>
        </pc:picChg>
        <pc:picChg chg="add del mod">
          <ac:chgData name="Andrew Poh" userId="648229c4137e016f" providerId="LiveId" clId="{280511B5-159C-41D0-A391-51C5A7831C58}" dt="2024-01-04T08:08:09.644" v="2575" actId="478"/>
          <ac:picMkLst>
            <pc:docMk/>
            <pc:sldMk cId="0" sldId="264"/>
            <ac:picMk id="23" creationId="{6CA0B99B-8343-94E4-103C-BE9073433C66}"/>
          </ac:picMkLst>
        </pc:picChg>
        <pc:picChg chg="add del mod">
          <ac:chgData name="Andrew Poh" userId="648229c4137e016f" providerId="LiveId" clId="{280511B5-159C-41D0-A391-51C5A7831C58}" dt="2024-01-04T08:08:54.123" v="2583" actId="478"/>
          <ac:picMkLst>
            <pc:docMk/>
            <pc:sldMk cId="0" sldId="264"/>
            <ac:picMk id="25" creationId="{C7A5657A-00A3-364F-3A5F-3CEE1C12280F}"/>
          </ac:picMkLst>
        </pc:picChg>
        <pc:picChg chg="add del mod">
          <ac:chgData name="Andrew Poh" userId="648229c4137e016f" providerId="LiveId" clId="{280511B5-159C-41D0-A391-51C5A7831C58}" dt="2024-01-04T08:08:54.967" v="2584" actId="478"/>
          <ac:picMkLst>
            <pc:docMk/>
            <pc:sldMk cId="0" sldId="264"/>
            <ac:picMk id="27" creationId="{FB8154C6-CC0C-4376-6327-04DBE4537D49}"/>
          </ac:picMkLst>
        </pc:picChg>
        <pc:picChg chg="add del mod">
          <ac:chgData name="Andrew Poh" userId="648229c4137e016f" providerId="LiveId" clId="{280511B5-159C-41D0-A391-51C5A7831C58}" dt="2024-01-04T08:10:40.433" v="2708" actId="478"/>
          <ac:picMkLst>
            <pc:docMk/>
            <pc:sldMk cId="0" sldId="264"/>
            <ac:picMk id="29" creationId="{A885D2BD-62D4-2ABC-2269-F785009A8A1A}"/>
          </ac:picMkLst>
        </pc:picChg>
        <pc:picChg chg="add del">
          <ac:chgData name="Andrew Poh" userId="648229c4137e016f" providerId="LiveId" clId="{280511B5-159C-41D0-A391-51C5A7831C58}" dt="2024-01-04T08:04:04.038" v="2343" actId="478"/>
          <ac:picMkLst>
            <pc:docMk/>
            <pc:sldMk cId="0" sldId="264"/>
            <ac:picMk id="1006" creationId="{00000000-0000-0000-0000-000000000000}"/>
          </ac:picMkLst>
        </pc:picChg>
      </pc:sldChg>
      <pc:sldChg chg="del">
        <pc:chgData name="Andrew Poh" userId="648229c4137e016f" providerId="LiveId" clId="{280511B5-159C-41D0-A391-51C5A7831C58}" dt="2024-01-04T09:30:22.064" v="8382" actId="47"/>
        <pc:sldMkLst>
          <pc:docMk/>
          <pc:sldMk cId="0" sldId="265"/>
        </pc:sldMkLst>
      </pc:sldChg>
      <pc:sldChg chg="addSp delSp modSp del mod ord">
        <pc:chgData name="Andrew Poh" userId="648229c4137e016f" providerId="LiveId" clId="{280511B5-159C-41D0-A391-51C5A7831C58}" dt="2024-01-04T09:56:27.615" v="9370" actId="47"/>
        <pc:sldMkLst>
          <pc:docMk/>
          <pc:sldMk cId="0" sldId="266"/>
        </pc:sldMkLst>
        <pc:spChg chg="add del mod">
          <ac:chgData name="Andrew Poh" userId="648229c4137e016f" providerId="LiveId" clId="{280511B5-159C-41D0-A391-51C5A7831C58}" dt="2024-01-04T09:31:53.337" v="8420" actId="478"/>
          <ac:spMkLst>
            <pc:docMk/>
            <pc:sldMk cId="0" sldId="266"/>
            <ac:spMk id="2" creationId="{197B298F-EACB-A285-5C52-263906A7E6FF}"/>
          </ac:spMkLst>
        </pc:spChg>
        <pc:spChg chg="add del mod">
          <ac:chgData name="Andrew Poh" userId="648229c4137e016f" providerId="LiveId" clId="{280511B5-159C-41D0-A391-51C5A7831C58}" dt="2024-01-04T09:31:51.761" v="8419" actId="478"/>
          <ac:spMkLst>
            <pc:docMk/>
            <pc:sldMk cId="0" sldId="266"/>
            <ac:spMk id="3" creationId="{5C1EC0C0-1EE7-CA79-D965-0821E8B13B01}"/>
          </ac:spMkLst>
        </pc:spChg>
        <pc:spChg chg="add del mod">
          <ac:chgData name="Andrew Poh" userId="648229c4137e016f" providerId="LiveId" clId="{280511B5-159C-41D0-A391-51C5A7831C58}" dt="2024-01-04T09:31:46.466" v="8417"/>
          <ac:spMkLst>
            <pc:docMk/>
            <pc:sldMk cId="0" sldId="266"/>
            <ac:spMk id="4" creationId="{2AAD2A7A-F2D6-57A5-F904-FE08E88C8649}"/>
          </ac:spMkLst>
        </pc:spChg>
        <pc:spChg chg="add del mod">
          <ac:chgData name="Andrew Poh" userId="648229c4137e016f" providerId="LiveId" clId="{280511B5-159C-41D0-A391-51C5A7831C58}" dt="2024-01-04T09:31:46.466" v="8417"/>
          <ac:spMkLst>
            <pc:docMk/>
            <pc:sldMk cId="0" sldId="266"/>
            <ac:spMk id="5" creationId="{75A89DC3-9CF4-CB14-1CB9-C015933C8545}"/>
          </ac:spMkLst>
        </pc:spChg>
        <pc:spChg chg="mod">
          <ac:chgData name="Andrew Poh" userId="648229c4137e016f" providerId="LiveId" clId="{280511B5-159C-41D0-A391-51C5A7831C58}" dt="2024-01-04T09:31:04.322" v="8412" actId="20577"/>
          <ac:spMkLst>
            <pc:docMk/>
            <pc:sldMk cId="0" sldId="266"/>
            <ac:spMk id="1055" creationId="{00000000-0000-0000-0000-000000000000}"/>
          </ac:spMkLst>
        </pc:spChg>
        <pc:spChg chg="mod">
          <ac:chgData name="Andrew Poh" userId="648229c4137e016f" providerId="LiveId" clId="{280511B5-159C-41D0-A391-51C5A7831C58}" dt="2024-01-04T09:31:01.175" v="8411" actId="20577"/>
          <ac:spMkLst>
            <pc:docMk/>
            <pc:sldMk cId="0" sldId="266"/>
            <ac:spMk id="1060" creationId="{00000000-0000-0000-0000-000000000000}"/>
          </ac:spMkLst>
        </pc:spChg>
      </pc:sldChg>
      <pc:sldChg chg="addSp delSp modSp mod ord modNotesTx">
        <pc:chgData name="Andrew Poh" userId="648229c4137e016f" providerId="LiveId" clId="{280511B5-159C-41D0-A391-51C5A7831C58}" dt="2024-01-04T09:49:01.772" v="9042" actId="20577"/>
        <pc:sldMkLst>
          <pc:docMk/>
          <pc:sldMk cId="0" sldId="267"/>
        </pc:sldMkLst>
        <pc:spChg chg="add del mod">
          <ac:chgData name="Andrew Poh" userId="648229c4137e016f" providerId="LiveId" clId="{280511B5-159C-41D0-A391-51C5A7831C58}" dt="2024-01-04T09:48:17.903" v="8984" actId="478"/>
          <ac:spMkLst>
            <pc:docMk/>
            <pc:sldMk cId="0" sldId="267"/>
            <ac:spMk id="2" creationId="{99C730BC-42A0-1C22-6B09-36AA3491C4E0}"/>
          </ac:spMkLst>
        </pc:spChg>
        <pc:spChg chg="mod">
          <ac:chgData name="Andrew Poh" userId="648229c4137e016f" providerId="LiveId" clId="{280511B5-159C-41D0-A391-51C5A7831C58}" dt="2024-01-04T09:48:11.035" v="8983" actId="255"/>
          <ac:spMkLst>
            <pc:docMk/>
            <pc:sldMk cId="0" sldId="267"/>
            <ac:spMk id="1074" creationId="{00000000-0000-0000-0000-000000000000}"/>
          </ac:spMkLst>
        </pc:spChg>
      </pc:sldChg>
      <pc:sldChg chg="del">
        <pc:chgData name="Andrew Poh" userId="648229c4137e016f" providerId="LiveId" clId="{280511B5-159C-41D0-A391-51C5A7831C58}" dt="2024-01-04T09:56:28.514" v="9371" actId="47"/>
        <pc:sldMkLst>
          <pc:docMk/>
          <pc:sldMk cId="0" sldId="268"/>
        </pc:sldMkLst>
      </pc:sldChg>
      <pc:sldChg chg="del">
        <pc:chgData name="Andrew Poh" userId="648229c4137e016f" providerId="LiveId" clId="{280511B5-159C-41D0-A391-51C5A7831C58}" dt="2024-01-04T09:56:29.631" v="9372" actId="47"/>
        <pc:sldMkLst>
          <pc:docMk/>
          <pc:sldMk cId="0" sldId="269"/>
        </pc:sldMkLst>
      </pc:sldChg>
      <pc:sldChg chg="del">
        <pc:chgData name="Andrew Poh" userId="648229c4137e016f" providerId="LiveId" clId="{280511B5-159C-41D0-A391-51C5A7831C58}" dt="2024-01-04T09:56:30.252" v="9373" actId="47"/>
        <pc:sldMkLst>
          <pc:docMk/>
          <pc:sldMk cId="0" sldId="270"/>
        </pc:sldMkLst>
      </pc:sldChg>
      <pc:sldChg chg="del">
        <pc:chgData name="Andrew Poh" userId="648229c4137e016f" providerId="LiveId" clId="{280511B5-159C-41D0-A391-51C5A7831C58}" dt="2024-01-04T09:56:30.623" v="9374" actId="47"/>
        <pc:sldMkLst>
          <pc:docMk/>
          <pc:sldMk cId="0" sldId="271"/>
        </pc:sldMkLst>
      </pc:sldChg>
      <pc:sldChg chg="del">
        <pc:chgData name="Andrew Poh" userId="648229c4137e016f" providerId="LiveId" clId="{280511B5-159C-41D0-A391-51C5A7831C58}" dt="2024-01-04T09:56:30.960" v="9375" actId="47"/>
        <pc:sldMkLst>
          <pc:docMk/>
          <pc:sldMk cId="0" sldId="272"/>
        </pc:sldMkLst>
      </pc:sldChg>
      <pc:sldChg chg="del">
        <pc:chgData name="Andrew Poh" userId="648229c4137e016f" providerId="LiveId" clId="{280511B5-159C-41D0-A391-51C5A7831C58}" dt="2024-01-04T09:56:31.306" v="9376" actId="47"/>
        <pc:sldMkLst>
          <pc:docMk/>
          <pc:sldMk cId="0" sldId="273"/>
        </pc:sldMkLst>
      </pc:sldChg>
      <pc:sldChg chg="del">
        <pc:chgData name="Andrew Poh" userId="648229c4137e016f" providerId="LiveId" clId="{280511B5-159C-41D0-A391-51C5A7831C58}" dt="2024-01-04T09:56:31.666" v="9377" actId="47"/>
        <pc:sldMkLst>
          <pc:docMk/>
          <pc:sldMk cId="0" sldId="274"/>
        </pc:sldMkLst>
      </pc:sldChg>
      <pc:sldChg chg="del">
        <pc:chgData name="Andrew Poh" userId="648229c4137e016f" providerId="LiveId" clId="{280511B5-159C-41D0-A391-51C5A7831C58}" dt="2024-01-04T09:56:31.964" v="9378" actId="47"/>
        <pc:sldMkLst>
          <pc:docMk/>
          <pc:sldMk cId="0" sldId="275"/>
        </pc:sldMkLst>
      </pc:sldChg>
      <pc:sldChg chg="del">
        <pc:chgData name="Andrew Poh" userId="648229c4137e016f" providerId="LiveId" clId="{280511B5-159C-41D0-A391-51C5A7831C58}" dt="2024-01-04T09:56:32.292" v="9379" actId="47"/>
        <pc:sldMkLst>
          <pc:docMk/>
          <pc:sldMk cId="0" sldId="276"/>
        </pc:sldMkLst>
      </pc:sldChg>
      <pc:sldChg chg="del">
        <pc:chgData name="Andrew Poh" userId="648229c4137e016f" providerId="LiveId" clId="{280511B5-159C-41D0-A391-51C5A7831C58}" dt="2024-01-04T09:56:32.603" v="9380" actId="47"/>
        <pc:sldMkLst>
          <pc:docMk/>
          <pc:sldMk cId="0" sldId="277"/>
        </pc:sldMkLst>
      </pc:sldChg>
      <pc:sldChg chg="del">
        <pc:chgData name="Andrew Poh" userId="648229c4137e016f" providerId="LiveId" clId="{280511B5-159C-41D0-A391-51C5A7831C58}" dt="2024-01-04T09:56:33.095" v="9381" actId="47"/>
        <pc:sldMkLst>
          <pc:docMk/>
          <pc:sldMk cId="0" sldId="278"/>
        </pc:sldMkLst>
      </pc:sldChg>
      <pc:sldChg chg="del">
        <pc:chgData name="Andrew Poh" userId="648229c4137e016f" providerId="LiveId" clId="{280511B5-159C-41D0-A391-51C5A7831C58}" dt="2024-01-04T09:56:33.580" v="9382" actId="47"/>
        <pc:sldMkLst>
          <pc:docMk/>
          <pc:sldMk cId="0" sldId="279"/>
        </pc:sldMkLst>
      </pc:sldChg>
      <pc:sldChg chg="del">
        <pc:chgData name="Andrew Poh" userId="648229c4137e016f" providerId="LiveId" clId="{280511B5-159C-41D0-A391-51C5A7831C58}" dt="2024-01-04T09:56:33.908" v="9383" actId="47"/>
        <pc:sldMkLst>
          <pc:docMk/>
          <pc:sldMk cId="0" sldId="280"/>
        </pc:sldMkLst>
      </pc:sldChg>
      <pc:sldChg chg="del">
        <pc:chgData name="Andrew Poh" userId="648229c4137e016f" providerId="LiveId" clId="{280511B5-159C-41D0-A391-51C5A7831C58}" dt="2024-01-04T09:56:34.197" v="9384" actId="47"/>
        <pc:sldMkLst>
          <pc:docMk/>
          <pc:sldMk cId="0" sldId="281"/>
        </pc:sldMkLst>
      </pc:sldChg>
      <pc:sldChg chg="del">
        <pc:chgData name="Andrew Poh" userId="648229c4137e016f" providerId="LiveId" clId="{280511B5-159C-41D0-A391-51C5A7831C58}" dt="2024-01-04T09:56:34.880" v="9385" actId="47"/>
        <pc:sldMkLst>
          <pc:docMk/>
          <pc:sldMk cId="0" sldId="282"/>
        </pc:sldMkLst>
      </pc:sldChg>
      <pc:sldChg chg="del">
        <pc:chgData name="Andrew Poh" userId="648229c4137e016f" providerId="LiveId" clId="{280511B5-159C-41D0-A391-51C5A7831C58}" dt="2024-01-04T09:56:35.501" v="9386" actId="47"/>
        <pc:sldMkLst>
          <pc:docMk/>
          <pc:sldMk cId="0" sldId="283"/>
        </pc:sldMkLst>
      </pc:sldChg>
      <pc:sldChg chg="del">
        <pc:chgData name="Andrew Poh" userId="648229c4137e016f" providerId="LiveId" clId="{280511B5-159C-41D0-A391-51C5A7831C58}" dt="2024-01-04T09:56:36.272" v="9387" actId="47"/>
        <pc:sldMkLst>
          <pc:docMk/>
          <pc:sldMk cId="0" sldId="284"/>
        </pc:sldMkLst>
      </pc:sldChg>
      <pc:sldChg chg="add del">
        <pc:chgData name="Andrew Poh" userId="648229c4137e016f" providerId="LiveId" clId="{280511B5-159C-41D0-A391-51C5A7831C58}" dt="2024-01-04T09:56:40.539" v="9390" actId="47"/>
        <pc:sldMkLst>
          <pc:docMk/>
          <pc:sldMk cId="0" sldId="285"/>
        </pc:sldMkLst>
      </pc:sldChg>
      <pc:sldChg chg="del">
        <pc:chgData name="Andrew Poh" userId="648229c4137e016f" providerId="LiveId" clId="{280511B5-159C-41D0-A391-51C5A7831C58}" dt="2024-01-04T09:56:41.138" v="9391" actId="47"/>
        <pc:sldMkLst>
          <pc:docMk/>
          <pc:sldMk cId="0" sldId="286"/>
        </pc:sldMkLst>
      </pc:sldChg>
      <pc:sldChg chg="del">
        <pc:chgData name="Andrew Poh" userId="648229c4137e016f" providerId="LiveId" clId="{280511B5-159C-41D0-A391-51C5A7831C58}" dt="2024-01-04T09:56:41.795" v="9392" actId="47"/>
        <pc:sldMkLst>
          <pc:docMk/>
          <pc:sldMk cId="0" sldId="287"/>
        </pc:sldMkLst>
      </pc:sldChg>
      <pc:sldChg chg="del">
        <pc:chgData name="Andrew Poh" userId="648229c4137e016f" providerId="LiveId" clId="{280511B5-159C-41D0-A391-51C5A7831C58}" dt="2024-01-04T09:56:42.539" v="9393" actId="47"/>
        <pc:sldMkLst>
          <pc:docMk/>
          <pc:sldMk cId="0" sldId="288"/>
        </pc:sldMkLst>
      </pc:sldChg>
      <pc:sldChg chg="del">
        <pc:chgData name="Andrew Poh" userId="648229c4137e016f" providerId="LiveId" clId="{280511B5-159C-41D0-A391-51C5A7831C58}" dt="2024-01-04T09:56:43.410" v="9394" actId="47"/>
        <pc:sldMkLst>
          <pc:docMk/>
          <pc:sldMk cId="0" sldId="289"/>
        </pc:sldMkLst>
      </pc:sldChg>
      <pc:sldChg chg="addSp delSp modSp mod modNotesTx">
        <pc:chgData name="Andrew Poh" userId="648229c4137e016f" providerId="LiveId" clId="{280511B5-159C-41D0-A391-51C5A7831C58}" dt="2024-01-04T10:01:59.716" v="9516"/>
        <pc:sldMkLst>
          <pc:docMk/>
          <pc:sldMk cId="0" sldId="290"/>
        </pc:sldMkLst>
        <pc:spChg chg="add del mod">
          <ac:chgData name="Andrew Poh" userId="648229c4137e016f" providerId="LiveId" clId="{280511B5-159C-41D0-A391-51C5A7831C58}" dt="2024-01-04T09:57:08.538" v="9418" actId="478"/>
          <ac:spMkLst>
            <pc:docMk/>
            <pc:sldMk cId="0" sldId="290"/>
            <ac:spMk id="3" creationId="{1E906F61-2FB1-8315-6AC6-9BA9DC7F9E66}"/>
          </ac:spMkLst>
        </pc:spChg>
        <pc:spChg chg="mod">
          <ac:chgData name="Andrew Poh" userId="648229c4137e016f" providerId="LiveId" clId="{280511B5-159C-41D0-A391-51C5A7831C58}" dt="2024-01-04T09:57:15.618" v="9420" actId="1076"/>
          <ac:spMkLst>
            <pc:docMk/>
            <pc:sldMk cId="0" sldId="290"/>
            <ac:spMk id="1809" creationId="{00000000-0000-0000-0000-000000000000}"/>
          </ac:spMkLst>
        </pc:spChg>
        <pc:spChg chg="del">
          <ac:chgData name="Andrew Poh" userId="648229c4137e016f" providerId="LiveId" clId="{280511B5-159C-41D0-A391-51C5A7831C58}" dt="2024-01-04T09:57:04.354" v="9416" actId="478"/>
          <ac:spMkLst>
            <pc:docMk/>
            <pc:sldMk cId="0" sldId="290"/>
            <ac:spMk id="1810" creationId="{00000000-0000-0000-0000-000000000000}"/>
          </ac:spMkLst>
        </pc:spChg>
        <pc:grpChg chg="del">
          <ac:chgData name="Andrew Poh" userId="648229c4137e016f" providerId="LiveId" clId="{280511B5-159C-41D0-A391-51C5A7831C58}" dt="2024-01-04T09:57:10.599" v="9419" actId="478"/>
          <ac:grpSpMkLst>
            <pc:docMk/>
            <pc:sldMk cId="0" sldId="290"/>
            <ac:grpSpMk id="1816" creationId="{00000000-0000-0000-0000-000000000000}"/>
          </ac:grpSpMkLst>
        </pc:grpChg>
        <pc:grpChg chg="del">
          <ac:chgData name="Andrew Poh" userId="648229c4137e016f" providerId="LiveId" clId="{280511B5-159C-41D0-A391-51C5A7831C58}" dt="2024-01-04T09:57:10.599" v="9419" actId="478"/>
          <ac:grpSpMkLst>
            <pc:docMk/>
            <pc:sldMk cId="0" sldId="290"/>
            <ac:grpSpMk id="1819" creationId="{00000000-0000-0000-0000-000000000000}"/>
          </ac:grpSpMkLst>
        </pc:grpChg>
        <pc:grpChg chg="del">
          <ac:chgData name="Andrew Poh" userId="648229c4137e016f" providerId="LiveId" clId="{280511B5-159C-41D0-A391-51C5A7831C58}" dt="2024-01-04T09:57:10.599" v="9419" actId="478"/>
          <ac:grpSpMkLst>
            <pc:docMk/>
            <pc:sldMk cId="0" sldId="290"/>
            <ac:grpSpMk id="1822" creationId="{00000000-0000-0000-0000-000000000000}"/>
          </ac:grpSpMkLst>
        </pc:grpChg>
        <pc:grpChg chg="del">
          <ac:chgData name="Andrew Poh" userId="648229c4137e016f" providerId="LiveId" clId="{280511B5-159C-41D0-A391-51C5A7831C58}" dt="2024-01-04T09:57:10.599" v="9419" actId="478"/>
          <ac:grpSpMkLst>
            <pc:docMk/>
            <pc:sldMk cId="0" sldId="290"/>
            <ac:grpSpMk id="1828" creationId="{00000000-0000-0000-0000-000000000000}"/>
          </ac:grpSpMkLst>
        </pc:grpChg>
      </pc:sldChg>
      <pc:sldChg chg="del">
        <pc:chgData name="Andrew Poh" userId="648229c4137e016f" providerId="LiveId" clId="{280511B5-159C-41D0-A391-51C5A7831C58}" dt="2024-01-04T09:56:46.857" v="9395" actId="47"/>
        <pc:sldMkLst>
          <pc:docMk/>
          <pc:sldMk cId="0" sldId="291"/>
        </pc:sldMkLst>
      </pc:sldChg>
      <pc:sldChg chg="del">
        <pc:chgData name="Andrew Poh" userId="648229c4137e016f" providerId="LiveId" clId="{280511B5-159C-41D0-A391-51C5A7831C58}" dt="2024-01-04T09:56:47.230" v="9396" actId="47"/>
        <pc:sldMkLst>
          <pc:docMk/>
          <pc:sldMk cId="0" sldId="292"/>
        </pc:sldMkLst>
      </pc:sldChg>
      <pc:sldChg chg="del">
        <pc:chgData name="Andrew Poh" userId="648229c4137e016f" providerId="LiveId" clId="{280511B5-159C-41D0-A391-51C5A7831C58}" dt="2024-01-04T09:56:47.645" v="9397" actId="47"/>
        <pc:sldMkLst>
          <pc:docMk/>
          <pc:sldMk cId="0" sldId="293"/>
        </pc:sldMkLst>
      </pc:sldChg>
      <pc:sldChg chg="del">
        <pc:chgData name="Andrew Poh" userId="648229c4137e016f" providerId="LiveId" clId="{280511B5-159C-41D0-A391-51C5A7831C58}" dt="2024-01-04T09:56:48.044" v="9398" actId="47"/>
        <pc:sldMkLst>
          <pc:docMk/>
          <pc:sldMk cId="0" sldId="294"/>
        </pc:sldMkLst>
      </pc:sldChg>
      <pc:sldChg chg="del">
        <pc:chgData name="Andrew Poh" userId="648229c4137e016f" providerId="LiveId" clId="{280511B5-159C-41D0-A391-51C5A7831C58}" dt="2024-01-04T09:56:48.533" v="9399" actId="47"/>
        <pc:sldMkLst>
          <pc:docMk/>
          <pc:sldMk cId="0" sldId="295"/>
        </pc:sldMkLst>
      </pc:sldChg>
      <pc:sldChg chg="del">
        <pc:chgData name="Andrew Poh" userId="648229c4137e016f" providerId="LiveId" clId="{280511B5-159C-41D0-A391-51C5A7831C58}" dt="2024-01-04T09:56:49.413" v="9400" actId="47"/>
        <pc:sldMkLst>
          <pc:docMk/>
          <pc:sldMk cId="0" sldId="296"/>
        </pc:sldMkLst>
      </pc:sldChg>
      <pc:sldChg chg="del">
        <pc:chgData name="Andrew Poh" userId="648229c4137e016f" providerId="LiveId" clId="{280511B5-159C-41D0-A391-51C5A7831C58}" dt="2024-01-04T09:56:50.211" v="9401" actId="47"/>
        <pc:sldMkLst>
          <pc:docMk/>
          <pc:sldMk cId="0" sldId="297"/>
        </pc:sldMkLst>
      </pc:sldChg>
      <pc:sldChg chg="del">
        <pc:chgData name="Andrew Poh" userId="648229c4137e016f" providerId="LiveId" clId="{280511B5-159C-41D0-A391-51C5A7831C58}" dt="2024-01-04T09:56:51.263" v="9402" actId="47"/>
        <pc:sldMkLst>
          <pc:docMk/>
          <pc:sldMk cId="0" sldId="298"/>
        </pc:sldMkLst>
      </pc:sldChg>
      <pc:sldChg chg="del">
        <pc:chgData name="Andrew Poh" userId="648229c4137e016f" providerId="LiveId" clId="{280511B5-159C-41D0-A391-51C5A7831C58}" dt="2024-01-04T09:56:52.208" v="9403" actId="47"/>
        <pc:sldMkLst>
          <pc:docMk/>
          <pc:sldMk cId="0" sldId="299"/>
        </pc:sldMkLst>
      </pc:sldChg>
      <pc:sldChg chg="del">
        <pc:chgData name="Andrew Poh" userId="648229c4137e016f" providerId="LiveId" clId="{280511B5-159C-41D0-A391-51C5A7831C58}" dt="2024-01-04T09:56:52.822" v="9404" actId="47"/>
        <pc:sldMkLst>
          <pc:docMk/>
          <pc:sldMk cId="0" sldId="300"/>
        </pc:sldMkLst>
      </pc:sldChg>
      <pc:sldChg chg="del">
        <pc:chgData name="Andrew Poh" userId="648229c4137e016f" providerId="LiveId" clId="{280511B5-159C-41D0-A391-51C5A7831C58}" dt="2024-01-04T09:56:53.378" v="9405" actId="47"/>
        <pc:sldMkLst>
          <pc:docMk/>
          <pc:sldMk cId="0" sldId="301"/>
        </pc:sldMkLst>
      </pc:sldChg>
      <pc:sldChg chg="del">
        <pc:chgData name="Andrew Poh" userId="648229c4137e016f" providerId="LiveId" clId="{280511B5-159C-41D0-A391-51C5A7831C58}" dt="2024-01-04T09:56:53.983" v="9406" actId="47"/>
        <pc:sldMkLst>
          <pc:docMk/>
          <pc:sldMk cId="0" sldId="302"/>
        </pc:sldMkLst>
      </pc:sldChg>
      <pc:sldChg chg="del">
        <pc:chgData name="Andrew Poh" userId="648229c4137e016f" providerId="LiveId" clId="{280511B5-159C-41D0-A391-51C5A7831C58}" dt="2024-01-04T09:56:54.695" v="9407" actId="47"/>
        <pc:sldMkLst>
          <pc:docMk/>
          <pc:sldMk cId="0" sldId="303"/>
        </pc:sldMkLst>
      </pc:sldChg>
      <pc:sldChg chg="del">
        <pc:chgData name="Andrew Poh" userId="648229c4137e016f" providerId="LiveId" clId="{280511B5-159C-41D0-A391-51C5A7831C58}" dt="2024-01-04T09:56:55.351" v="9408" actId="47"/>
        <pc:sldMkLst>
          <pc:docMk/>
          <pc:sldMk cId="0" sldId="304"/>
        </pc:sldMkLst>
      </pc:sldChg>
      <pc:sldChg chg="del">
        <pc:chgData name="Andrew Poh" userId="648229c4137e016f" providerId="LiveId" clId="{280511B5-159C-41D0-A391-51C5A7831C58}" dt="2024-01-04T09:56:56.183" v="9409" actId="47"/>
        <pc:sldMkLst>
          <pc:docMk/>
          <pc:sldMk cId="0" sldId="305"/>
        </pc:sldMkLst>
      </pc:sldChg>
      <pc:sldChg chg="del">
        <pc:chgData name="Andrew Poh" userId="648229c4137e016f" providerId="LiveId" clId="{280511B5-159C-41D0-A391-51C5A7831C58}" dt="2024-01-04T09:56:56.722" v="9410" actId="47"/>
        <pc:sldMkLst>
          <pc:docMk/>
          <pc:sldMk cId="0" sldId="306"/>
        </pc:sldMkLst>
      </pc:sldChg>
      <pc:sldChg chg="del">
        <pc:chgData name="Andrew Poh" userId="648229c4137e016f" providerId="LiveId" clId="{280511B5-159C-41D0-A391-51C5A7831C58}" dt="2024-01-04T09:56:57.223" v="9411" actId="47"/>
        <pc:sldMkLst>
          <pc:docMk/>
          <pc:sldMk cId="0" sldId="307"/>
        </pc:sldMkLst>
      </pc:sldChg>
      <pc:sldChg chg="del">
        <pc:chgData name="Andrew Poh" userId="648229c4137e016f" providerId="LiveId" clId="{280511B5-159C-41D0-A391-51C5A7831C58}" dt="2024-01-04T09:56:57.746" v="9412" actId="47"/>
        <pc:sldMkLst>
          <pc:docMk/>
          <pc:sldMk cId="0" sldId="308"/>
        </pc:sldMkLst>
      </pc:sldChg>
      <pc:sldChg chg="del">
        <pc:chgData name="Andrew Poh" userId="648229c4137e016f" providerId="LiveId" clId="{280511B5-159C-41D0-A391-51C5A7831C58}" dt="2024-01-04T09:56:58.452" v="9413" actId="47"/>
        <pc:sldMkLst>
          <pc:docMk/>
          <pc:sldMk cId="0" sldId="309"/>
        </pc:sldMkLst>
      </pc:sldChg>
      <pc:sldChg chg="del">
        <pc:chgData name="Andrew Poh" userId="648229c4137e016f" providerId="LiveId" clId="{280511B5-159C-41D0-A391-51C5A7831C58}" dt="2024-01-04T09:56:59.007" v="9414" actId="47"/>
        <pc:sldMkLst>
          <pc:docMk/>
          <pc:sldMk cId="0" sldId="310"/>
        </pc:sldMkLst>
      </pc:sldChg>
      <pc:sldChg chg="del">
        <pc:chgData name="Andrew Poh" userId="648229c4137e016f" providerId="LiveId" clId="{280511B5-159C-41D0-A391-51C5A7831C58}" dt="2024-01-04T09:56:59.693" v="9415" actId="47"/>
        <pc:sldMkLst>
          <pc:docMk/>
          <pc:sldMk cId="0" sldId="311"/>
        </pc:sldMkLst>
      </pc:sldChg>
      <pc:sldChg chg="addSp delSp modSp add mod modNotesTx">
        <pc:chgData name="Andrew Poh" userId="648229c4137e016f" providerId="LiveId" clId="{280511B5-159C-41D0-A391-51C5A7831C58}" dt="2024-01-04T08:03:14.690" v="2237" actId="478"/>
        <pc:sldMkLst>
          <pc:docMk/>
          <pc:sldMk cId="3151812899" sldId="312"/>
        </pc:sldMkLst>
        <pc:spChg chg="add mod">
          <ac:chgData name="Andrew Poh" userId="648229c4137e016f" providerId="LiveId" clId="{280511B5-159C-41D0-A391-51C5A7831C58}" dt="2024-01-04T08:03:14.690" v="2237" actId="478"/>
          <ac:spMkLst>
            <pc:docMk/>
            <pc:sldMk cId="3151812899" sldId="312"/>
            <ac:spMk id="3" creationId="{2973718D-BD71-331E-C017-EB2E71B0C3BD}"/>
          </ac:spMkLst>
        </pc:spChg>
        <pc:spChg chg="mod">
          <ac:chgData name="Andrew Poh" userId="648229c4137e016f" providerId="LiveId" clId="{280511B5-159C-41D0-A391-51C5A7831C58}" dt="2024-01-04T07:51:14.942" v="1021" actId="20577"/>
          <ac:spMkLst>
            <pc:docMk/>
            <pc:sldMk cId="3151812899" sldId="312"/>
            <ac:spMk id="895" creationId="{00000000-0000-0000-0000-000000000000}"/>
          </ac:spMkLst>
        </pc:spChg>
        <pc:spChg chg="mod">
          <ac:chgData name="Andrew Poh" userId="648229c4137e016f" providerId="LiveId" clId="{280511B5-159C-41D0-A391-51C5A7831C58}" dt="2024-01-04T07:51:16.753" v="1023" actId="20577"/>
          <ac:spMkLst>
            <pc:docMk/>
            <pc:sldMk cId="3151812899" sldId="312"/>
            <ac:spMk id="896" creationId="{00000000-0000-0000-0000-000000000000}"/>
          </ac:spMkLst>
        </pc:spChg>
        <pc:spChg chg="del">
          <ac:chgData name="Andrew Poh" userId="648229c4137e016f" providerId="LiveId" clId="{280511B5-159C-41D0-A391-51C5A7831C58}" dt="2024-01-04T08:03:14.690" v="2237" actId="478"/>
          <ac:spMkLst>
            <pc:docMk/>
            <pc:sldMk cId="3151812899" sldId="312"/>
            <ac:spMk id="897" creationId="{00000000-0000-0000-0000-000000000000}"/>
          </ac:spMkLst>
        </pc:spChg>
      </pc:sldChg>
      <pc:sldChg chg="addSp delSp modSp add mod modNotesTx">
        <pc:chgData name="Andrew Poh" userId="648229c4137e016f" providerId="LiveId" clId="{280511B5-159C-41D0-A391-51C5A7831C58}" dt="2024-01-04T08:44:07.292" v="6061" actId="20577"/>
        <pc:sldMkLst>
          <pc:docMk/>
          <pc:sldMk cId="117960846" sldId="313"/>
        </pc:sldMkLst>
        <pc:spChg chg="add mod">
          <ac:chgData name="Andrew Poh" userId="648229c4137e016f" providerId="LiveId" clId="{280511B5-159C-41D0-A391-51C5A7831C58}" dt="2024-01-04T08:03:17.314" v="2238" actId="478"/>
          <ac:spMkLst>
            <pc:docMk/>
            <pc:sldMk cId="117960846" sldId="313"/>
            <ac:spMk id="3" creationId="{7E38D472-C1DE-5266-1BCD-E06F7B890144}"/>
          </ac:spMkLst>
        </pc:spChg>
        <pc:spChg chg="mod">
          <ac:chgData name="Andrew Poh" userId="648229c4137e016f" providerId="LiveId" clId="{280511B5-159C-41D0-A391-51C5A7831C58}" dt="2024-01-04T08:02:54.087" v="2236" actId="20577"/>
          <ac:spMkLst>
            <pc:docMk/>
            <pc:sldMk cId="117960846" sldId="313"/>
            <ac:spMk id="895" creationId="{00000000-0000-0000-0000-000000000000}"/>
          </ac:spMkLst>
        </pc:spChg>
        <pc:spChg chg="mod">
          <ac:chgData name="Andrew Poh" userId="648229c4137e016f" providerId="LiveId" clId="{280511B5-159C-41D0-A391-51C5A7831C58}" dt="2024-01-04T08:02:51.715" v="2228" actId="20577"/>
          <ac:spMkLst>
            <pc:docMk/>
            <pc:sldMk cId="117960846" sldId="313"/>
            <ac:spMk id="896" creationId="{00000000-0000-0000-0000-000000000000}"/>
          </ac:spMkLst>
        </pc:spChg>
        <pc:spChg chg="del">
          <ac:chgData name="Andrew Poh" userId="648229c4137e016f" providerId="LiveId" clId="{280511B5-159C-41D0-A391-51C5A7831C58}" dt="2024-01-04T08:03:17.314" v="2238" actId="478"/>
          <ac:spMkLst>
            <pc:docMk/>
            <pc:sldMk cId="117960846" sldId="313"/>
            <ac:spMk id="897" creationId="{00000000-0000-0000-0000-000000000000}"/>
          </ac:spMkLst>
        </pc:spChg>
      </pc:sldChg>
      <pc:sldChg chg="addSp modSp add mod modNotesTx">
        <pc:chgData name="Andrew Poh" userId="648229c4137e016f" providerId="LiveId" clId="{280511B5-159C-41D0-A391-51C5A7831C58}" dt="2024-01-04T08:12:46.893" v="2761" actId="403"/>
        <pc:sldMkLst>
          <pc:docMk/>
          <pc:sldMk cId="3773720897" sldId="314"/>
        </pc:sldMkLst>
        <pc:spChg chg="add mod">
          <ac:chgData name="Andrew Poh" userId="648229c4137e016f" providerId="LiveId" clId="{280511B5-159C-41D0-A391-51C5A7831C58}" dt="2024-01-04T08:12:46.893" v="2761" actId="403"/>
          <ac:spMkLst>
            <pc:docMk/>
            <pc:sldMk cId="3773720897" sldId="314"/>
            <ac:spMk id="2" creationId="{22F1703A-9575-154C-3340-1B9A419E5351}"/>
          </ac:spMkLst>
        </pc:spChg>
        <pc:spChg chg="mod">
          <ac:chgData name="Andrew Poh" userId="648229c4137e016f" providerId="LiveId" clId="{280511B5-159C-41D0-A391-51C5A7831C58}" dt="2024-01-04T08:10:46.721" v="2718" actId="20577"/>
          <ac:spMkLst>
            <pc:docMk/>
            <pc:sldMk cId="3773720897" sldId="314"/>
            <ac:spMk id="999" creationId="{00000000-0000-0000-0000-000000000000}"/>
          </ac:spMkLst>
        </pc:spChg>
      </pc:sldChg>
      <pc:sldChg chg="addSp delSp modSp add mod modNotesTx">
        <pc:chgData name="Andrew Poh" userId="648229c4137e016f" providerId="LiveId" clId="{280511B5-159C-41D0-A391-51C5A7831C58}" dt="2024-01-04T10:10:55.216" v="9656" actId="20577"/>
        <pc:sldMkLst>
          <pc:docMk/>
          <pc:sldMk cId="3668089019" sldId="315"/>
        </pc:sldMkLst>
        <pc:spChg chg="mod">
          <ac:chgData name="Andrew Poh" userId="648229c4137e016f" providerId="LiveId" clId="{280511B5-159C-41D0-A391-51C5A7831C58}" dt="2024-01-04T08:32:12.043" v="4855" actId="20577"/>
          <ac:spMkLst>
            <pc:docMk/>
            <pc:sldMk cId="3668089019" sldId="315"/>
            <ac:spMk id="999" creationId="{00000000-0000-0000-0000-000000000000}"/>
          </ac:spMkLst>
        </pc:spChg>
        <pc:picChg chg="del">
          <ac:chgData name="Andrew Poh" userId="648229c4137e016f" providerId="LiveId" clId="{280511B5-159C-41D0-A391-51C5A7831C58}" dt="2024-01-04T08:24:12.723" v="3681" actId="478"/>
          <ac:picMkLst>
            <pc:docMk/>
            <pc:sldMk cId="3668089019" sldId="315"/>
            <ac:picMk id="3" creationId="{AECF4A1F-82D4-8953-847D-195D21C9C3F7}"/>
          </ac:picMkLst>
        </pc:picChg>
        <pc:picChg chg="add mod">
          <ac:chgData name="Andrew Poh" userId="648229c4137e016f" providerId="LiveId" clId="{280511B5-159C-41D0-A391-51C5A7831C58}" dt="2024-01-04T08:32:28.108" v="4878" actId="1076"/>
          <ac:picMkLst>
            <pc:docMk/>
            <pc:sldMk cId="3668089019" sldId="315"/>
            <ac:picMk id="4" creationId="{A14DE4CC-97B8-E509-31CF-4F8A46DCF874}"/>
          </ac:picMkLst>
        </pc:picChg>
        <pc:picChg chg="add mod">
          <ac:chgData name="Andrew Poh" userId="648229c4137e016f" providerId="LiveId" clId="{280511B5-159C-41D0-A391-51C5A7831C58}" dt="2024-01-04T08:32:26.420" v="4877" actId="1076"/>
          <ac:picMkLst>
            <pc:docMk/>
            <pc:sldMk cId="3668089019" sldId="315"/>
            <ac:picMk id="6" creationId="{F42DB209-3175-83CD-3F2C-A269A98A6AAF}"/>
          </ac:picMkLst>
        </pc:picChg>
      </pc:sldChg>
      <pc:sldChg chg="addSp delSp modSp add mod modNotesTx">
        <pc:chgData name="Andrew Poh" userId="648229c4137e016f" providerId="LiveId" clId="{280511B5-159C-41D0-A391-51C5A7831C58}" dt="2024-01-04T10:07:17.438" v="9573" actId="20577"/>
        <pc:sldMkLst>
          <pc:docMk/>
          <pc:sldMk cId="2096314577" sldId="316"/>
        </pc:sldMkLst>
        <pc:spChg chg="mod">
          <ac:chgData name="Andrew Poh" userId="648229c4137e016f" providerId="LiveId" clId="{280511B5-159C-41D0-A391-51C5A7831C58}" dt="2024-01-04T08:32:40.430" v="4891" actId="20577"/>
          <ac:spMkLst>
            <pc:docMk/>
            <pc:sldMk cId="2096314577" sldId="316"/>
            <ac:spMk id="999" creationId="{00000000-0000-0000-0000-000000000000}"/>
          </ac:spMkLst>
        </pc:spChg>
        <pc:picChg chg="add mod">
          <ac:chgData name="Andrew Poh" userId="648229c4137e016f" providerId="LiveId" clId="{280511B5-159C-41D0-A391-51C5A7831C58}" dt="2024-01-04T08:39:13.883" v="5405" actId="1076"/>
          <ac:picMkLst>
            <pc:docMk/>
            <pc:sldMk cId="2096314577" sldId="316"/>
            <ac:picMk id="3" creationId="{908475B3-8ADC-9E76-EBD6-C3C755FC3FE5}"/>
          </ac:picMkLst>
        </pc:picChg>
        <pc:picChg chg="del">
          <ac:chgData name="Andrew Poh" userId="648229c4137e016f" providerId="LiveId" clId="{280511B5-159C-41D0-A391-51C5A7831C58}" dt="2024-01-04T08:31:43.952" v="4834" actId="478"/>
          <ac:picMkLst>
            <pc:docMk/>
            <pc:sldMk cId="2096314577" sldId="316"/>
            <ac:picMk id="4" creationId="{A14DE4CC-97B8-E509-31CF-4F8A46DCF874}"/>
          </ac:picMkLst>
        </pc:picChg>
        <pc:picChg chg="del">
          <ac:chgData name="Andrew Poh" userId="648229c4137e016f" providerId="LiveId" clId="{280511B5-159C-41D0-A391-51C5A7831C58}" dt="2024-01-04T08:31:45.355" v="4835" actId="478"/>
          <ac:picMkLst>
            <pc:docMk/>
            <pc:sldMk cId="2096314577" sldId="316"/>
            <ac:picMk id="6" creationId="{F42DB209-3175-83CD-3F2C-A269A98A6AAF}"/>
          </ac:picMkLst>
        </pc:picChg>
        <pc:picChg chg="add mod">
          <ac:chgData name="Andrew Poh" userId="648229c4137e016f" providerId="LiveId" clId="{280511B5-159C-41D0-A391-51C5A7831C58}" dt="2024-01-04T08:39:15.177" v="5406" actId="1076"/>
          <ac:picMkLst>
            <pc:docMk/>
            <pc:sldMk cId="2096314577" sldId="316"/>
            <ac:picMk id="7" creationId="{FAEF9E97-46FE-807A-ADB2-238F3D3AF5BD}"/>
          </ac:picMkLst>
        </pc:picChg>
      </pc:sldChg>
      <pc:sldChg chg="addSp delSp modSp add mod modNotesTx">
        <pc:chgData name="Andrew Poh" userId="648229c4137e016f" providerId="LiveId" clId="{280511B5-159C-41D0-A391-51C5A7831C58}" dt="2024-01-04T09:24:07.934" v="7715" actId="20577"/>
        <pc:sldMkLst>
          <pc:docMk/>
          <pc:sldMk cId="2115806831" sldId="317"/>
        </pc:sldMkLst>
        <pc:spChg chg="mod">
          <ac:chgData name="Andrew Poh" userId="648229c4137e016f" providerId="LiveId" clId="{280511B5-159C-41D0-A391-51C5A7831C58}" dt="2024-01-04T09:15:40.691" v="6965" actId="20577"/>
          <ac:spMkLst>
            <pc:docMk/>
            <pc:sldMk cId="2115806831" sldId="317"/>
            <ac:spMk id="999" creationId="{00000000-0000-0000-0000-000000000000}"/>
          </ac:spMkLst>
        </pc:spChg>
        <pc:picChg chg="del">
          <ac:chgData name="Andrew Poh" userId="648229c4137e016f" providerId="LiveId" clId="{280511B5-159C-41D0-A391-51C5A7831C58}" dt="2024-01-04T08:42:28.197" v="5841" actId="478"/>
          <ac:picMkLst>
            <pc:docMk/>
            <pc:sldMk cId="2115806831" sldId="317"/>
            <ac:picMk id="3" creationId="{908475B3-8ADC-9E76-EBD6-C3C755FC3FE5}"/>
          </ac:picMkLst>
        </pc:picChg>
        <pc:picChg chg="add mod">
          <ac:chgData name="Andrew Poh" userId="648229c4137e016f" providerId="LiveId" clId="{280511B5-159C-41D0-A391-51C5A7831C58}" dt="2024-01-04T08:42:33.007" v="5843" actId="1076"/>
          <ac:picMkLst>
            <pc:docMk/>
            <pc:sldMk cId="2115806831" sldId="317"/>
            <ac:picMk id="4" creationId="{1640B119-D099-1F64-888E-A391FC889805}"/>
          </ac:picMkLst>
        </pc:picChg>
        <pc:picChg chg="del">
          <ac:chgData name="Andrew Poh" userId="648229c4137e016f" providerId="LiveId" clId="{280511B5-159C-41D0-A391-51C5A7831C58}" dt="2024-01-04T08:42:29.328" v="5842" actId="478"/>
          <ac:picMkLst>
            <pc:docMk/>
            <pc:sldMk cId="2115806831" sldId="317"/>
            <ac:picMk id="7" creationId="{FAEF9E97-46FE-807A-ADB2-238F3D3AF5BD}"/>
          </ac:picMkLst>
        </pc:picChg>
      </pc:sldChg>
      <pc:sldChg chg="addSp delSp modSp add mod modNotesTx">
        <pc:chgData name="Andrew Poh" userId="648229c4137e016f" providerId="LiveId" clId="{280511B5-159C-41D0-A391-51C5A7831C58}" dt="2024-01-04T09:24:55.134" v="7798" actId="20577"/>
        <pc:sldMkLst>
          <pc:docMk/>
          <pc:sldMk cId="2856822908" sldId="318"/>
        </pc:sldMkLst>
        <pc:spChg chg="mod">
          <ac:chgData name="Andrew Poh" userId="648229c4137e016f" providerId="LiveId" clId="{280511B5-159C-41D0-A391-51C5A7831C58}" dt="2024-01-04T09:15:55.243" v="6992" actId="20577"/>
          <ac:spMkLst>
            <pc:docMk/>
            <pc:sldMk cId="2856822908" sldId="318"/>
            <ac:spMk id="999" creationId="{00000000-0000-0000-0000-000000000000}"/>
          </ac:spMkLst>
        </pc:spChg>
        <pc:picChg chg="add del mod">
          <ac:chgData name="Andrew Poh" userId="648229c4137e016f" providerId="LiveId" clId="{280511B5-159C-41D0-A391-51C5A7831C58}" dt="2024-01-04T09:17:20.498" v="7004" actId="478"/>
          <ac:picMkLst>
            <pc:docMk/>
            <pc:sldMk cId="2856822908" sldId="318"/>
            <ac:picMk id="3" creationId="{99B3E7FD-7CAE-0C94-CA50-75D9D1BB8CE4}"/>
          </ac:picMkLst>
        </pc:picChg>
        <pc:picChg chg="del">
          <ac:chgData name="Andrew Poh" userId="648229c4137e016f" providerId="LiveId" clId="{280511B5-159C-41D0-A391-51C5A7831C58}" dt="2024-01-04T09:15:34.568" v="6950" actId="478"/>
          <ac:picMkLst>
            <pc:docMk/>
            <pc:sldMk cId="2856822908" sldId="318"/>
            <ac:picMk id="4" creationId="{1640B119-D099-1F64-888E-A391FC889805}"/>
          </ac:picMkLst>
        </pc:picChg>
        <pc:picChg chg="add del mod">
          <ac:chgData name="Andrew Poh" userId="648229c4137e016f" providerId="LiveId" clId="{280511B5-159C-41D0-A391-51C5A7831C58}" dt="2024-01-04T09:17:21.385" v="7005" actId="478"/>
          <ac:picMkLst>
            <pc:docMk/>
            <pc:sldMk cId="2856822908" sldId="318"/>
            <ac:picMk id="6" creationId="{D1EBA59C-C508-3522-EA2F-CFE4CA017F73}"/>
          </ac:picMkLst>
        </pc:picChg>
        <pc:picChg chg="add mod">
          <ac:chgData name="Andrew Poh" userId="648229c4137e016f" providerId="LiveId" clId="{280511B5-159C-41D0-A391-51C5A7831C58}" dt="2024-01-04T09:17:50.360" v="7011" actId="1076"/>
          <ac:picMkLst>
            <pc:docMk/>
            <pc:sldMk cId="2856822908" sldId="318"/>
            <ac:picMk id="8" creationId="{1621ADA3-99DB-66CC-A059-EA5CB796F244}"/>
          </ac:picMkLst>
        </pc:picChg>
      </pc:sldChg>
      <pc:sldChg chg="addSp delSp modSp add mod modNotesTx">
        <pc:chgData name="Andrew Poh" userId="648229c4137e016f" providerId="LiveId" clId="{280511B5-159C-41D0-A391-51C5A7831C58}" dt="2024-01-04T10:08:18.994" v="9610" actId="20577"/>
        <pc:sldMkLst>
          <pc:docMk/>
          <pc:sldMk cId="710280112" sldId="319"/>
        </pc:sldMkLst>
        <pc:spChg chg="add mod">
          <ac:chgData name="Andrew Poh" userId="648229c4137e016f" providerId="LiveId" clId="{280511B5-159C-41D0-A391-51C5A7831C58}" dt="2024-01-04T09:28:04.068" v="8206" actId="208"/>
          <ac:spMkLst>
            <pc:docMk/>
            <pc:sldMk cId="710280112" sldId="319"/>
            <ac:spMk id="4" creationId="{594BD2D5-B658-BD28-F04B-05BF009E4056}"/>
          </ac:spMkLst>
        </pc:spChg>
        <pc:spChg chg="mod">
          <ac:chgData name="Andrew Poh" userId="648229c4137e016f" providerId="LiveId" clId="{280511B5-159C-41D0-A391-51C5A7831C58}" dt="2024-01-04T09:21:11.146" v="7381" actId="20577"/>
          <ac:spMkLst>
            <pc:docMk/>
            <pc:sldMk cId="710280112" sldId="319"/>
            <ac:spMk id="999" creationId="{00000000-0000-0000-0000-000000000000}"/>
          </ac:spMkLst>
        </pc:spChg>
        <pc:picChg chg="add mod">
          <ac:chgData name="Andrew Poh" userId="648229c4137e016f" providerId="LiveId" clId="{280511B5-159C-41D0-A391-51C5A7831C58}" dt="2024-01-04T09:21:49.334" v="7387" actId="1076"/>
          <ac:picMkLst>
            <pc:docMk/>
            <pc:sldMk cId="710280112" sldId="319"/>
            <ac:picMk id="3" creationId="{97A0ACB7-96ED-F41C-5B1E-48B51640F9D4}"/>
          </ac:picMkLst>
        </pc:picChg>
        <pc:picChg chg="del">
          <ac:chgData name="Andrew Poh" userId="648229c4137e016f" providerId="LiveId" clId="{280511B5-159C-41D0-A391-51C5A7831C58}" dt="2024-01-04T09:21:13.876" v="7382" actId="478"/>
          <ac:picMkLst>
            <pc:docMk/>
            <pc:sldMk cId="710280112" sldId="319"/>
            <ac:picMk id="8" creationId="{1621ADA3-99DB-66CC-A059-EA5CB796F244}"/>
          </ac:picMkLst>
        </pc:picChg>
      </pc:sldChg>
      <pc:sldChg chg="modSp add mod modNotesTx">
        <pc:chgData name="Andrew Poh" userId="648229c4137e016f" providerId="LiveId" clId="{280511B5-159C-41D0-A391-51C5A7831C58}" dt="2024-01-04T09:31:07.360" v="8413" actId="6549"/>
        <pc:sldMkLst>
          <pc:docMk/>
          <pc:sldMk cId="889777669" sldId="320"/>
        </pc:sldMkLst>
        <pc:spChg chg="mod">
          <ac:chgData name="Andrew Poh" userId="648229c4137e016f" providerId="LiveId" clId="{280511B5-159C-41D0-A391-51C5A7831C58}" dt="2024-01-04T09:31:07.360" v="8413" actId="6549"/>
          <ac:spMkLst>
            <pc:docMk/>
            <pc:sldMk cId="889777669" sldId="320"/>
            <ac:spMk id="895" creationId="{00000000-0000-0000-0000-000000000000}"/>
          </ac:spMkLst>
        </pc:spChg>
        <pc:spChg chg="mod">
          <ac:chgData name="Andrew Poh" userId="648229c4137e016f" providerId="LiveId" clId="{280511B5-159C-41D0-A391-51C5A7831C58}" dt="2024-01-04T09:29:10.606" v="8261" actId="20577"/>
          <ac:spMkLst>
            <pc:docMk/>
            <pc:sldMk cId="889777669" sldId="320"/>
            <ac:spMk id="896" creationId="{00000000-0000-0000-0000-000000000000}"/>
          </ac:spMkLst>
        </pc:spChg>
      </pc:sldChg>
      <pc:sldChg chg="addSp delSp modSp add mod modNotesTx">
        <pc:chgData name="Andrew Poh" userId="648229c4137e016f" providerId="LiveId" clId="{280511B5-159C-41D0-A391-51C5A7831C58}" dt="2024-01-04T09:33:41.595" v="8641" actId="20577"/>
        <pc:sldMkLst>
          <pc:docMk/>
          <pc:sldMk cId="56293929" sldId="321"/>
        </pc:sldMkLst>
        <pc:spChg chg="del">
          <ac:chgData name="Andrew Poh" userId="648229c4137e016f" providerId="LiveId" clId="{280511B5-159C-41D0-A391-51C5A7831C58}" dt="2024-01-04T09:32:01.499" v="8422" actId="478"/>
          <ac:spMkLst>
            <pc:docMk/>
            <pc:sldMk cId="56293929" sldId="321"/>
            <ac:spMk id="2" creationId="{197B298F-EACB-A285-5C52-263906A7E6FF}"/>
          </ac:spMkLst>
        </pc:spChg>
        <pc:spChg chg="del">
          <ac:chgData name="Andrew Poh" userId="648229c4137e016f" providerId="LiveId" clId="{280511B5-159C-41D0-A391-51C5A7831C58}" dt="2024-01-04T09:31:59.582" v="8421" actId="478"/>
          <ac:spMkLst>
            <pc:docMk/>
            <pc:sldMk cId="56293929" sldId="321"/>
            <ac:spMk id="3" creationId="{5C1EC0C0-1EE7-CA79-D965-0821E8B13B01}"/>
          </ac:spMkLst>
        </pc:spChg>
        <pc:spChg chg="add del mod">
          <ac:chgData name="Andrew Poh" userId="648229c4137e016f" providerId="LiveId" clId="{280511B5-159C-41D0-A391-51C5A7831C58}" dt="2024-01-04T09:32:13.419" v="8424" actId="478"/>
          <ac:spMkLst>
            <pc:docMk/>
            <pc:sldMk cId="56293929" sldId="321"/>
            <ac:spMk id="5" creationId="{DF483237-94CB-B7A4-F78E-FF0C6D3BDD0A}"/>
          </ac:spMkLst>
        </pc:spChg>
        <pc:spChg chg="add del mod">
          <ac:chgData name="Andrew Poh" userId="648229c4137e016f" providerId="LiveId" clId="{280511B5-159C-41D0-A391-51C5A7831C58}" dt="2024-01-04T09:32:13.419" v="8424" actId="478"/>
          <ac:spMkLst>
            <pc:docMk/>
            <pc:sldMk cId="56293929" sldId="321"/>
            <ac:spMk id="7" creationId="{9AB92AD8-3916-97D6-2586-91EC45B09AAA}"/>
          </ac:spMkLst>
        </pc:spChg>
        <pc:spChg chg="add del mod">
          <ac:chgData name="Andrew Poh" userId="648229c4137e016f" providerId="LiveId" clId="{280511B5-159C-41D0-A391-51C5A7831C58}" dt="2024-01-04T09:32:13.419" v="8424" actId="478"/>
          <ac:spMkLst>
            <pc:docMk/>
            <pc:sldMk cId="56293929" sldId="321"/>
            <ac:spMk id="9" creationId="{C0BDF850-D3B8-8C41-F79F-73759AF60339}"/>
          </ac:spMkLst>
        </pc:spChg>
        <pc:spChg chg="add del mod">
          <ac:chgData name="Andrew Poh" userId="648229c4137e016f" providerId="LiveId" clId="{280511B5-159C-41D0-A391-51C5A7831C58}" dt="2024-01-04T09:32:13.419" v="8424" actId="478"/>
          <ac:spMkLst>
            <pc:docMk/>
            <pc:sldMk cId="56293929" sldId="321"/>
            <ac:spMk id="11" creationId="{7088DBD8-FE95-60BB-DF18-B8455EEA09E7}"/>
          </ac:spMkLst>
        </pc:spChg>
        <pc:spChg chg="add del mod">
          <ac:chgData name="Andrew Poh" userId="648229c4137e016f" providerId="LiveId" clId="{280511B5-159C-41D0-A391-51C5A7831C58}" dt="2024-01-04T09:32:13.419" v="8424" actId="478"/>
          <ac:spMkLst>
            <pc:docMk/>
            <pc:sldMk cId="56293929" sldId="321"/>
            <ac:spMk id="13" creationId="{7DE46AC6-DD04-21F7-071A-4080DFBCA9E9}"/>
          </ac:spMkLst>
        </pc:spChg>
        <pc:spChg chg="add del mod">
          <ac:chgData name="Andrew Poh" userId="648229c4137e016f" providerId="LiveId" clId="{280511B5-159C-41D0-A391-51C5A7831C58}" dt="2024-01-04T09:32:13.419" v="8424" actId="478"/>
          <ac:spMkLst>
            <pc:docMk/>
            <pc:sldMk cId="56293929" sldId="321"/>
            <ac:spMk id="15" creationId="{E95E7AC6-6807-E27A-E8AB-C2D5E0F71ED4}"/>
          </ac:spMkLst>
        </pc:spChg>
        <pc:spChg chg="add del mod">
          <ac:chgData name="Andrew Poh" userId="648229c4137e016f" providerId="LiveId" clId="{280511B5-159C-41D0-A391-51C5A7831C58}" dt="2024-01-04T09:32:13.419" v="8424" actId="478"/>
          <ac:spMkLst>
            <pc:docMk/>
            <pc:sldMk cId="56293929" sldId="321"/>
            <ac:spMk id="17" creationId="{6B2737EA-01E8-E000-0D62-50173195E1F8}"/>
          </ac:spMkLst>
        </pc:spChg>
        <pc:spChg chg="add del mod">
          <ac:chgData name="Andrew Poh" userId="648229c4137e016f" providerId="LiveId" clId="{280511B5-159C-41D0-A391-51C5A7831C58}" dt="2024-01-04T09:32:13.419" v="8424" actId="478"/>
          <ac:spMkLst>
            <pc:docMk/>
            <pc:sldMk cId="56293929" sldId="321"/>
            <ac:spMk id="19" creationId="{3EFFC27A-8163-3F4B-DD9B-FA2BE4BCF3FA}"/>
          </ac:spMkLst>
        </pc:spChg>
        <pc:spChg chg="add del mod">
          <ac:chgData name="Andrew Poh" userId="648229c4137e016f" providerId="LiveId" clId="{280511B5-159C-41D0-A391-51C5A7831C58}" dt="2024-01-04T09:32:13.419" v="8424" actId="478"/>
          <ac:spMkLst>
            <pc:docMk/>
            <pc:sldMk cId="56293929" sldId="321"/>
            <ac:spMk id="21" creationId="{19B63607-75EC-060D-7C1C-E1B212B71302}"/>
          </ac:spMkLst>
        </pc:spChg>
        <pc:spChg chg="add del mod">
          <ac:chgData name="Andrew Poh" userId="648229c4137e016f" providerId="LiveId" clId="{280511B5-159C-41D0-A391-51C5A7831C58}" dt="2024-01-04T09:32:13.419" v="8424" actId="478"/>
          <ac:spMkLst>
            <pc:docMk/>
            <pc:sldMk cId="56293929" sldId="321"/>
            <ac:spMk id="23" creationId="{EC8467F9-7A63-D140-5FC6-C3B73F10B5A2}"/>
          </ac:spMkLst>
        </pc:spChg>
        <pc:spChg chg="add del mod">
          <ac:chgData name="Andrew Poh" userId="648229c4137e016f" providerId="LiveId" clId="{280511B5-159C-41D0-A391-51C5A7831C58}" dt="2024-01-04T09:32:13.419" v="8424" actId="478"/>
          <ac:spMkLst>
            <pc:docMk/>
            <pc:sldMk cId="56293929" sldId="321"/>
            <ac:spMk id="25" creationId="{3BB61585-D342-E92E-F5EE-496D3C94FFC1}"/>
          </ac:spMkLst>
        </pc:spChg>
        <pc:spChg chg="add del mod">
          <ac:chgData name="Andrew Poh" userId="648229c4137e016f" providerId="LiveId" clId="{280511B5-159C-41D0-A391-51C5A7831C58}" dt="2024-01-04T09:32:13.419" v="8424" actId="478"/>
          <ac:spMkLst>
            <pc:docMk/>
            <pc:sldMk cId="56293929" sldId="321"/>
            <ac:spMk id="27" creationId="{964CEA72-F4F8-DD01-C1AF-402A3D01E87A}"/>
          </ac:spMkLst>
        </pc:spChg>
        <pc:spChg chg="add mod">
          <ac:chgData name="Andrew Poh" userId="648229c4137e016f" providerId="LiveId" clId="{280511B5-159C-41D0-A391-51C5A7831C58}" dt="2024-01-04T09:32:26.895" v="8427"/>
          <ac:spMkLst>
            <pc:docMk/>
            <pc:sldMk cId="56293929" sldId="321"/>
            <ac:spMk id="28" creationId="{FD7FBF52-929C-757D-919D-A5225C31200F}"/>
          </ac:spMkLst>
        </pc:spChg>
        <pc:spChg chg="add mod">
          <ac:chgData name="Andrew Poh" userId="648229c4137e016f" providerId="LiveId" clId="{280511B5-159C-41D0-A391-51C5A7831C58}" dt="2024-01-04T09:32:26.895" v="8427"/>
          <ac:spMkLst>
            <pc:docMk/>
            <pc:sldMk cId="56293929" sldId="321"/>
            <ac:spMk id="29" creationId="{20CB9596-174D-9BC0-6D13-8EF5D2F74945}"/>
          </ac:spMkLst>
        </pc:spChg>
        <pc:spChg chg="del">
          <ac:chgData name="Andrew Poh" userId="648229c4137e016f" providerId="LiveId" clId="{280511B5-159C-41D0-A391-51C5A7831C58}" dt="2024-01-04T09:32:08.988" v="8423" actId="478"/>
          <ac:spMkLst>
            <pc:docMk/>
            <pc:sldMk cId="56293929" sldId="321"/>
            <ac:spMk id="1053" creationId="{00000000-0000-0000-0000-000000000000}"/>
          </ac:spMkLst>
        </pc:spChg>
        <pc:spChg chg="del">
          <ac:chgData name="Andrew Poh" userId="648229c4137e016f" providerId="LiveId" clId="{280511B5-159C-41D0-A391-51C5A7831C58}" dt="2024-01-04T09:32:08.988" v="8423" actId="478"/>
          <ac:spMkLst>
            <pc:docMk/>
            <pc:sldMk cId="56293929" sldId="321"/>
            <ac:spMk id="1054" creationId="{00000000-0000-0000-0000-000000000000}"/>
          </ac:spMkLst>
        </pc:spChg>
        <pc:spChg chg="del">
          <ac:chgData name="Andrew Poh" userId="648229c4137e016f" providerId="LiveId" clId="{280511B5-159C-41D0-A391-51C5A7831C58}" dt="2024-01-04T09:32:08.988" v="8423" actId="478"/>
          <ac:spMkLst>
            <pc:docMk/>
            <pc:sldMk cId="56293929" sldId="321"/>
            <ac:spMk id="1056" creationId="{00000000-0000-0000-0000-000000000000}"/>
          </ac:spMkLst>
        </pc:spChg>
        <pc:spChg chg="del">
          <ac:chgData name="Andrew Poh" userId="648229c4137e016f" providerId="LiveId" clId="{280511B5-159C-41D0-A391-51C5A7831C58}" dt="2024-01-04T09:32:08.988" v="8423" actId="478"/>
          <ac:spMkLst>
            <pc:docMk/>
            <pc:sldMk cId="56293929" sldId="321"/>
            <ac:spMk id="1057" creationId="{00000000-0000-0000-0000-000000000000}"/>
          </ac:spMkLst>
        </pc:spChg>
        <pc:spChg chg="del">
          <ac:chgData name="Andrew Poh" userId="648229c4137e016f" providerId="LiveId" clId="{280511B5-159C-41D0-A391-51C5A7831C58}" dt="2024-01-04T09:32:08.988" v="8423" actId="478"/>
          <ac:spMkLst>
            <pc:docMk/>
            <pc:sldMk cId="56293929" sldId="321"/>
            <ac:spMk id="1058" creationId="{00000000-0000-0000-0000-000000000000}"/>
          </ac:spMkLst>
        </pc:spChg>
        <pc:spChg chg="del">
          <ac:chgData name="Andrew Poh" userId="648229c4137e016f" providerId="LiveId" clId="{280511B5-159C-41D0-A391-51C5A7831C58}" dt="2024-01-04T09:32:08.988" v="8423" actId="478"/>
          <ac:spMkLst>
            <pc:docMk/>
            <pc:sldMk cId="56293929" sldId="321"/>
            <ac:spMk id="1059" creationId="{00000000-0000-0000-0000-000000000000}"/>
          </ac:spMkLst>
        </pc:spChg>
        <pc:spChg chg="del">
          <ac:chgData name="Andrew Poh" userId="648229c4137e016f" providerId="LiveId" clId="{280511B5-159C-41D0-A391-51C5A7831C58}" dt="2024-01-04T09:32:08.988" v="8423" actId="478"/>
          <ac:spMkLst>
            <pc:docMk/>
            <pc:sldMk cId="56293929" sldId="321"/>
            <ac:spMk id="1060" creationId="{00000000-0000-0000-0000-000000000000}"/>
          </ac:spMkLst>
        </pc:spChg>
        <pc:spChg chg="del">
          <ac:chgData name="Andrew Poh" userId="648229c4137e016f" providerId="LiveId" clId="{280511B5-159C-41D0-A391-51C5A7831C58}" dt="2024-01-04T09:32:08.988" v="8423" actId="478"/>
          <ac:spMkLst>
            <pc:docMk/>
            <pc:sldMk cId="56293929" sldId="321"/>
            <ac:spMk id="1061" creationId="{00000000-0000-0000-0000-000000000000}"/>
          </ac:spMkLst>
        </pc:spChg>
        <pc:spChg chg="del">
          <ac:chgData name="Andrew Poh" userId="648229c4137e016f" providerId="LiveId" clId="{280511B5-159C-41D0-A391-51C5A7831C58}" dt="2024-01-04T09:32:08.988" v="8423" actId="478"/>
          <ac:spMkLst>
            <pc:docMk/>
            <pc:sldMk cId="56293929" sldId="321"/>
            <ac:spMk id="1062" creationId="{00000000-0000-0000-0000-000000000000}"/>
          </ac:spMkLst>
        </pc:spChg>
        <pc:spChg chg="del">
          <ac:chgData name="Andrew Poh" userId="648229c4137e016f" providerId="LiveId" clId="{280511B5-159C-41D0-A391-51C5A7831C58}" dt="2024-01-04T09:32:08.988" v="8423" actId="478"/>
          <ac:spMkLst>
            <pc:docMk/>
            <pc:sldMk cId="56293929" sldId="321"/>
            <ac:spMk id="1063" creationId="{00000000-0000-0000-0000-000000000000}"/>
          </ac:spMkLst>
        </pc:spChg>
        <pc:spChg chg="del">
          <ac:chgData name="Andrew Poh" userId="648229c4137e016f" providerId="LiveId" clId="{280511B5-159C-41D0-A391-51C5A7831C58}" dt="2024-01-04T09:32:08.988" v="8423" actId="478"/>
          <ac:spMkLst>
            <pc:docMk/>
            <pc:sldMk cId="56293929" sldId="321"/>
            <ac:spMk id="1064" creationId="{00000000-0000-0000-0000-000000000000}"/>
          </ac:spMkLst>
        </pc:spChg>
        <pc:spChg chg="del">
          <ac:chgData name="Andrew Poh" userId="648229c4137e016f" providerId="LiveId" clId="{280511B5-159C-41D0-A391-51C5A7831C58}" dt="2024-01-04T09:32:08.988" v="8423" actId="478"/>
          <ac:spMkLst>
            <pc:docMk/>
            <pc:sldMk cId="56293929" sldId="321"/>
            <ac:spMk id="1065" creationId="{00000000-0000-0000-0000-000000000000}"/>
          </ac:spMkLst>
        </pc:spChg>
        <pc:picChg chg="del">
          <ac:chgData name="Andrew Poh" userId="648229c4137e016f" providerId="LiveId" clId="{280511B5-159C-41D0-A391-51C5A7831C58}" dt="2024-01-04T09:32:13.419" v="8424" actId="478"/>
          <ac:picMkLst>
            <pc:docMk/>
            <pc:sldMk cId="56293929" sldId="321"/>
            <ac:picMk id="1067" creationId="{00000000-0000-0000-0000-000000000000}"/>
          </ac:picMkLst>
        </pc:picChg>
        <pc:picChg chg="del">
          <ac:chgData name="Andrew Poh" userId="648229c4137e016f" providerId="LiveId" clId="{280511B5-159C-41D0-A391-51C5A7831C58}" dt="2024-01-04T09:32:08.988" v="8423" actId="478"/>
          <ac:picMkLst>
            <pc:docMk/>
            <pc:sldMk cId="56293929" sldId="321"/>
            <ac:picMk id="1068" creationId="{00000000-0000-0000-0000-000000000000}"/>
          </ac:picMkLst>
        </pc:picChg>
      </pc:sldChg>
      <pc:sldChg chg="addSp delSp modSp add del mod">
        <pc:chgData name="Andrew Poh" userId="648229c4137e016f" providerId="LiveId" clId="{280511B5-159C-41D0-A391-51C5A7831C58}" dt="2024-01-04T09:40:35.790" v="8666" actId="47"/>
        <pc:sldMkLst>
          <pc:docMk/>
          <pc:sldMk cId="220611789" sldId="322"/>
        </pc:sldMkLst>
        <pc:graphicFrameChg chg="add mod">
          <ac:chgData name="Andrew Poh" userId="648229c4137e016f" providerId="LiveId" clId="{280511B5-159C-41D0-A391-51C5A7831C58}" dt="2024-01-04T09:39:56.066" v="8662" actId="1076"/>
          <ac:graphicFrameMkLst>
            <pc:docMk/>
            <pc:sldMk cId="220611789" sldId="322"/>
            <ac:graphicFrameMk id="2" creationId="{7A74CB28-10A0-9009-9E32-9F1B03B4D669}"/>
          </ac:graphicFrameMkLst>
        </pc:graphicFrameChg>
        <pc:graphicFrameChg chg="del mod modGraphic">
          <ac:chgData name="Andrew Poh" userId="648229c4137e016f" providerId="LiveId" clId="{280511B5-159C-41D0-A391-51C5A7831C58}" dt="2024-01-04T09:39:26.385" v="8660" actId="478"/>
          <ac:graphicFrameMkLst>
            <pc:docMk/>
            <pc:sldMk cId="220611789" sldId="322"/>
            <ac:graphicFrameMk id="1516" creationId="{00000000-0000-0000-0000-000000000000}"/>
          </ac:graphicFrameMkLst>
        </pc:graphicFrameChg>
      </pc:sldChg>
      <pc:sldChg chg="add del">
        <pc:chgData name="Andrew Poh" userId="648229c4137e016f" providerId="LiveId" clId="{280511B5-159C-41D0-A391-51C5A7831C58}" dt="2024-01-04T09:32:15.816" v="8426"/>
        <pc:sldMkLst>
          <pc:docMk/>
          <pc:sldMk cId="1281955167" sldId="322"/>
        </pc:sldMkLst>
      </pc:sldChg>
      <pc:sldChg chg="addSp delSp modSp add del mod modNotesTx">
        <pc:chgData name="Andrew Poh" userId="648229c4137e016f" providerId="LiveId" clId="{280511B5-159C-41D0-A391-51C5A7831C58}" dt="2024-01-04T10:01:18.117" v="9514"/>
        <pc:sldMkLst>
          <pc:docMk/>
          <pc:sldMk cId="2384475046" sldId="323"/>
        </pc:sldMkLst>
        <pc:spChg chg="add del mod">
          <ac:chgData name="Andrew Poh" userId="648229c4137e016f" providerId="LiveId" clId="{280511B5-159C-41D0-A391-51C5A7831C58}" dt="2024-01-04T09:46:17.353" v="8928" actId="478"/>
          <ac:spMkLst>
            <pc:docMk/>
            <pc:sldMk cId="2384475046" sldId="323"/>
            <ac:spMk id="2" creationId="{1925C50D-5A3F-2A34-9F0A-B208CEDE0617}"/>
          </ac:spMkLst>
        </pc:spChg>
        <pc:spChg chg="add del mod">
          <ac:chgData name="Andrew Poh" userId="648229c4137e016f" providerId="LiveId" clId="{280511B5-159C-41D0-A391-51C5A7831C58}" dt="2024-01-04T09:46:24.935" v="8930"/>
          <ac:spMkLst>
            <pc:docMk/>
            <pc:sldMk cId="2384475046" sldId="323"/>
            <ac:spMk id="3" creationId="{0482D6BC-F49F-EDD5-7AE0-78ECDBD2B26E}"/>
          </ac:spMkLst>
        </pc:spChg>
        <pc:spChg chg="mod">
          <ac:chgData name="Andrew Poh" userId="648229c4137e016f" providerId="LiveId" clId="{280511B5-159C-41D0-A391-51C5A7831C58}" dt="2024-01-04T09:46:17.573" v="8929"/>
          <ac:spMkLst>
            <pc:docMk/>
            <pc:sldMk cId="2384475046" sldId="323"/>
            <ac:spMk id="9" creationId="{B3CAC71F-079F-6511-787A-209272EAAF1E}"/>
          </ac:spMkLst>
        </pc:spChg>
        <pc:spChg chg="mod">
          <ac:chgData name="Andrew Poh" userId="648229c4137e016f" providerId="LiveId" clId="{280511B5-159C-41D0-A391-51C5A7831C58}" dt="2024-01-04T09:46:17.573" v="8929"/>
          <ac:spMkLst>
            <pc:docMk/>
            <pc:sldMk cId="2384475046" sldId="323"/>
            <ac:spMk id="10" creationId="{940D3877-4D50-19D8-8BFE-11552D6B18A8}"/>
          </ac:spMkLst>
        </pc:spChg>
        <pc:spChg chg="add del mod">
          <ac:chgData name="Andrew Poh" userId="648229c4137e016f" providerId="LiveId" clId="{280511B5-159C-41D0-A391-51C5A7831C58}" dt="2024-01-04T09:48:30.200" v="8987" actId="478"/>
          <ac:spMkLst>
            <pc:docMk/>
            <pc:sldMk cId="2384475046" sldId="323"/>
            <ac:spMk id="11" creationId="{061AC0DD-6D1E-8953-D36B-EBE7E9F78683}"/>
          </ac:spMkLst>
        </pc:spChg>
        <pc:spChg chg="mod">
          <ac:chgData name="Andrew Poh" userId="648229c4137e016f" providerId="LiveId" clId="{280511B5-159C-41D0-A391-51C5A7831C58}" dt="2024-01-04T09:46:32.164" v="8931"/>
          <ac:spMkLst>
            <pc:docMk/>
            <pc:sldMk cId="2384475046" sldId="323"/>
            <ac:spMk id="18" creationId="{BD7B3FB1-D54C-529C-B2B2-3820B8A3E70B}"/>
          </ac:spMkLst>
        </pc:spChg>
        <pc:spChg chg="mod">
          <ac:chgData name="Andrew Poh" userId="648229c4137e016f" providerId="LiveId" clId="{280511B5-159C-41D0-A391-51C5A7831C58}" dt="2024-01-04T09:46:32.164" v="8931"/>
          <ac:spMkLst>
            <pc:docMk/>
            <pc:sldMk cId="2384475046" sldId="323"/>
            <ac:spMk id="19" creationId="{3E35BF89-6FD1-240E-1480-452518871EBB}"/>
          </ac:spMkLst>
        </pc:spChg>
        <pc:spChg chg="add del">
          <ac:chgData name="Andrew Poh" userId="648229c4137e016f" providerId="LiveId" clId="{280511B5-159C-41D0-A391-51C5A7831C58}" dt="2024-01-04T09:49:19.304" v="9044" actId="22"/>
          <ac:spMkLst>
            <pc:docMk/>
            <pc:sldMk cId="2384475046" sldId="323"/>
            <ac:spMk id="21" creationId="{C2E8693C-2538-989A-F6F3-43AFB9ED4195}"/>
          </ac:spMkLst>
        </pc:spChg>
        <pc:spChg chg="add mod">
          <ac:chgData name="Andrew Poh" userId="648229c4137e016f" providerId="LiveId" clId="{280511B5-159C-41D0-A391-51C5A7831C58}" dt="2024-01-04T09:55:06.495" v="9257" actId="20577"/>
          <ac:spMkLst>
            <pc:docMk/>
            <pc:sldMk cId="2384475046" sldId="323"/>
            <ac:spMk id="22" creationId="{13A05F52-D160-7860-1E83-A1D721396E3B}"/>
          </ac:spMkLst>
        </pc:spChg>
        <pc:spChg chg="add del mod">
          <ac:chgData name="Andrew Poh" userId="648229c4137e016f" providerId="LiveId" clId="{280511B5-159C-41D0-A391-51C5A7831C58}" dt="2024-01-04T09:54:15.434" v="9231" actId="478"/>
          <ac:spMkLst>
            <pc:docMk/>
            <pc:sldMk cId="2384475046" sldId="323"/>
            <ac:spMk id="23" creationId="{350458C2-A2E2-632C-578A-37760C22D154}"/>
          </ac:spMkLst>
        </pc:spChg>
        <pc:spChg chg="add mod">
          <ac:chgData name="Andrew Poh" userId="648229c4137e016f" providerId="LiveId" clId="{280511B5-159C-41D0-A391-51C5A7831C58}" dt="2024-01-04T09:56:15.641" v="9369" actId="5793"/>
          <ac:spMkLst>
            <pc:docMk/>
            <pc:sldMk cId="2384475046" sldId="323"/>
            <ac:spMk id="24" creationId="{C46588F1-2966-4D6A-A216-D3B124CADCB9}"/>
          </ac:spMkLst>
        </pc:spChg>
        <pc:spChg chg="mod">
          <ac:chgData name="Andrew Poh" userId="648229c4137e016f" providerId="LiveId" clId="{280511B5-159C-41D0-A391-51C5A7831C58}" dt="2024-01-04T09:41:42.681" v="8702" actId="20577"/>
          <ac:spMkLst>
            <pc:docMk/>
            <pc:sldMk cId="2384475046" sldId="323"/>
            <ac:spMk id="1515" creationId="{00000000-0000-0000-0000-000000000000}"/>
          </ac:spMkLst>
        </pc:spChg>
        <pc:grpChg chg="add del mod">
          <ac:chgData name="Andrew Poh" userId="648229c4137e016f" providerId="LiveId" clId="{280511B5-159C-41D0-A391-51C5A7831C58}" dt="2024-01-04T09:46:24.935" v="8930"/>
          <ac:grpSpMkLst>
            <pc:docMk/>
            <pc:sldMk cId="2384475046" sldId="323"/>
            <ac:grpSpMk id="8" creationId="{A9F2E0E9-8237-DB2E-FB6A-86DD181AAD28}"/>
          </ac:grpSpMkLst>
        </pc:grpChg>
        <pc:grpChg chg="add del mod">
          <ac:chgData name="Andrew Poh" userId="648229c4137e016f" providerId="LiveId" clId="{280511B5-159C-41D0-A391-51C5A7831C58}" dt="2024-01-04T09:48:30.200" v="8987" actId="478"/>
          <ac:grpSpMkLst>
            <pc:docMk/>
            <pc:sldMk cId="2384475046" sldId="323"/>
            <ac:grpSpMk id="17" creationId="{11E62210-BCF7-B88F-EB57-F50282162FAC}"/>
          </ac:grpSpMkLst>
        </pc:grpChg>
        <pc:graphicFrameChg chg="del mod modGraphic">
          <ac:chgData name="Andrew Poh" userId="648229c4137e016f" providerId="LiveId" clId="{280511B5-159C-41D0-A391-51C5A7831C58}" dt="2024-01-04T09:45:47.953" v="8911" actId="478"/>
          <ac:graphicFrameMkLst>
            <pc:docMk/>
            <pc:sldMk cId="2384475046" sldId="323"/>
            <ac:graphicFrameMk id="1516" creationId="{00000000-0000-0000-0000-000000000000}"/>
          </ac:graphicFrameMkLst>
        </pc:graphicFrameChg>
        <pc:picChg chg="add del mod">
          <ac:chgData name="Andrew Poh" userId="648229c4137e016f" providerId="LiveId" clId="{280511B5-159C-41D0-A391-51C5A7831C58}" dt="2024-01-04T09:46:24.935" v="8930"/>
          <ac:picMkLst>
            <pc:docMk/>
            <pc:sldMk cId="2384475046" sldId="323"/>
            <ac:picMk id="4" creationId="{8EC859F7-C778-EC53-31D9-1ACA9543A55A}"/>
          </ac:picMkLst>
        </pc:picChg>
        <pc:picChg chg="add del mod">
          <ac:chgData name="Andrew Poh" userId="648229c4137e016f" providerId="LiveId" clId="{280511B5-159C-41D0-A391-51C5A7831C58}" dt="2024-01-04T09:46:24.935" v="8930"/>
          <ac:picMkLst>
            <pc:docMk/>
            <pc:sldMk cId="2384475046" sldId="323"/>
            <ac:picMk id="5" creationId="{A6FE12C5-DEDC-26FA-4C83-C47BEAC982AE}"/>
          </ac:picMkLst>
        </pc:picChg>
        <pc:picChg chg="add del mod">
          <ac:chgData name="Andrew Poh" userId="648229c4137e016f" providerId="LiveId" clId="{280511B5-159C-41D0-A391-51C5A7831C58}" dt="2024-01-04T09:46:24.935" v="8930"/>
          <ac:picMkLst>
            <pc:docMk/>
            <pc:sldMk cId="2384475046" sldId="323"/>
            <ac:picMk id="6" creationId="{C1A5794D-BF38-230A-5554-DCF0A13E4B52}"/>
          </ac:picMkLst>
        </pc:picChg>
        <pc:picChg chg="add del mod">
          <ac:chgData name="Andrew Poh" userId="648229c4137e016f" providerId="LiveId" clId="{280511B5-159C-41D0-A391-51C5A7831C58}" dt="2024-01-04T09:46:24.935" v="8930"/>
          <ac:picMkLst>
            <pc:docMk/>
            <pc:sldMk cId="2384475046" sldId="323"/>
            <ac:picMk id="7" creationId="{DC732656-A342-F93C-5DA9-2B2DF726C9B0}"/>
          </ac:picMkLst>
        </pc:picChg>
        <pc:picChg chg="add del mod">
          <ac:chgData name="Andrew Poh" userId="648229c4137e016f" providerId="LiveId" clId="{280511B5-159C-41D0-A391-51C5A7831C58}" dt="2024-01-04T09:48:31.712" v="8988" actId="478"/>
          <ac:picMkLst>
            <pc:docMk/>
            <pc:sldMk cId="2384475046" sldId="323"/>
            <ac:picMk id="12" creationId="{0BB3CDC7-002B-B790-D56C-D6E3993ECE89}"/>
          </ac:picMkLst>
        </pc:picChg>
        <pc:picChg chg="add del mod">
          <ac:chgData name="Andrew Poh" userId="648229c4137e016f" providerId="LiveId" clId="{280511B5-159C-41D0-A391-51C5A7831C58}" dt="2024-01-04T09:48:33.041" v="8989" actId="478"/>
          <ac:picMkLst>
            <pc:docMk/>
            <pc:sldMk cId="2384475046" sldId="323"/>
            <ac:picMk id="13" creationId="{3CB9F4BB-0F6F-BDF6-EBE6-DB7846209B0D}"/>
          </ac:picMkLst>
        </pc:picChg>
        <pc:picChg chg="add del mod">
          <ac:chgData name="Andrew Poh" userId="648229c4137e016f" providerId="LiveId" clId="{280511B5-159C-41D0-A391-51C5A7831C58}" dt="2024-01-04T09:47:12.231" v="8960" actId="478"/>
          <ac:picMkLst>
            <pc:docMk/>
            <pc:sldMk cId="2384475046" sldId="323"/>
            <ac:picMk id="14" creationId="{12A81E03-4077-C993-80D0-829AD71F04C9}"/>
          </ac:picMkLst>
        </pc:picChg>
        <pc:picChg chg="add del mod">
          <ac:chgData name="Andrew Poh" userId="648229c4137e016f" providerId="LiveId" clId="{280511B5-159C-41D0-A391-51C5A7831C58}" dt="2024-01-04T09:48:30.200" v="8987" actId="478"/>
          <ac:picMkLst>
            <pc:docMk/>
            <pc:sldMk cId="2384475046" sldId="323"/>
            <ac:picMk id="15" creationId="{1C0BAF3D-BA57-F6EB-027D-8A1C00541E8F}"/>
          </ac:picMkLst>
        </pc:picChg>
        <pc:picChg chg="add del mod">
          <ac:chgData name="Andrew Poh" userId="648229c4137e016f" providerId="LiveId" clId="{280511B5-159C-41D0-A391-51C5A7831C58}" dt="2024-01-04T09:47:07.867" v="8959" actId="478"/>
          <ac:picMkLst>
            <pc:docMk/>
            <pc:sldMk cId="2384475046" sldId="323"/>
            <ac:picMk id="16" creationId="{49FCECC7-611E-6ECB-C0A8-A90F82E735B2}"/>
          </ac:picMkLst>
        </pc:picChg>
        <pc:picChg chg="del">
          <ac:chgData name="Andrew Poh" userId="648229c4137e016f" providerId="LiveId" clId="{280511B5-159C-41D0-A391-51C5A7831C58}" dt="2024-01-04T09:48:30.200" v="8987" actId="478"/>
          <ac:picMkLst>
            <pc:docMk/>
            <pc:sldMk cId="2384475046" sldId="323"/>
            <ac:picMk id="1521" creationId="{00000000-0000-0000-0000-000000000000}"/>
          </ac:picMkLst>
        </pc:picChg>
      </pc:sldChg>
      <pc:sldMasterChg chg="addSldLayout delSldLayout">
        <pc:chgData name="Andrew Poh" userId="648229c4137e016f" providerId="LiveId" clId="{280511B5-159C-41D0-A391-51C5A7831C58}" dt="2024-01-04T09:56:47.645" v="9397" actId="47"/>
        <pc:sldMasterMkLst>
          <pc:docMk/>
          <pc:sldMasterMk cId="0" sldId="2147483688"/>
        </pc:sldMasterMkLst>
        <pc:sldLayoutChg chg="del">
          <pc:chgData name="Andrew Poh" userId="648229c4137e016f" providerId="LiveId" clId="{280511B5-159C-41D0-A391-51C5A7831C58}" dt="2024-01-04T09:56:42.539" v="9393" actId="47"/>
          <pc:sldLayoutMkLst>
            <pc:docMk/>
            <pc:sldMasterMk cId="0" sldId="2147483688"/>
            <pc:sldLayoutMk cId="0" sldId="2147483651"/>
          </pc:sldLayoutMkLst>
        </pc:sldLayoutChg>
        <pc:sldLayoutChg chg="del">
          <pc:chgData name="Andrew Poh" userId="648229c4137e016f" providerId="LiveId" clId="{280511B5-159C-41D0-A391-51C5A7831C58}" dt="2024-01-04T09:56:29.631" v="9372" actId="47"/>
          <pc:sldLayoutMkLst>
            <pc:docMk/>
            <pc:sldMasterMk cId="0" sldId="2147483688"/>
            <pc:sldLayoutMk cId="0" sldId="2147483656"/>
          </pc:sldLayoutMkLst>
        </pc:sldLayoutChg>
        <pc:sldLayoutChg chg="del">
          <pc:chgData name="Andrew Poh" userId="648229c4137e016f" providerId="LiveId" clId="{280511B5-159C-41D0-A391-51C5A7831C58}" dt="2024-01-04T09:56:30.623" v="9374" actId="47"/>
          <pc:sldLayoutMkLst>
            <pc:docMk/>
            <pc:sldMasterMk cId="0" sldId="2147483688"/>
            <pc:sldLayoutMk cId="0" sldId="2147483657"/>
          </pc:sldLayoutMkLst>
        </pc:sldLayoutChg>
        <pc:sldLayoutChg chg="del">
          <pc:chgData name="Andrew Poh" userId="648229c4137e016f" providerId="LiveId" clId="{280511B5-159C-41D0-A391-51C5A7831C58}" dt="2024-01-04T09:56:28.514" v="9371" actId="47"/>
          <pc:sldLayoutMkLst>
            <pc:docMk/>
            <pc:sldMasterMk cId="0" sldId="2147483688"/>
            <pc:sldLayoutMk cId="0" sldId="2147483660"/>
          </pc:sldLayoutMkLst>
        </pc:sldLayoutChg>
        <pc:sldLayoutChg chg="del">
          <pc:chgData name="Andrew Poh" userId="648229c4137e016f" providerId="LiveId" clId="{280511B5-159C-41D0-A391-51C5A7831C58}" dt="2024-01-04T09:56:41.138" v="9391" actId="47"/>
          <pc:sldLayoutMkLst>
            <pc:docMk/>
            <pc:sldMasterMk cId="0" sldId="2147483688"/>
            <pc:sldLayoutMk cId="0" sldId="2147483662"/>
          </pc:sldLayoutMkLst>
        </pc:sldLayoutChg>
        <pc:sldLayoutChg chg="add del">
          <pc:chgData name="Andrew Poh" userId="648229c4137e016f" providerId="LiveId" clId="{280511B5-159C-41D0-A391-51C5A7831C58}" dt="2024-01-04T09:56:40.539" v="9390" actId="47"/>
          <pc:sldLayoutMkLst>
            <pc:docMk/>
            <pc:sldMasterMk cId="0" sldId="2147483688"/>
            <pc:sldLayoutMk cId="0" sldId="2147483663"/>
          </pc:sldLayoutMkLst>
        </pc:sldLayoutChg>
        <pc:sldLayoutChg chg="del">
          <pc:chgData name="Andrew Poh" userId="648229c4137e016f" providerId="LiveId" clId="{280511B5-159C-41D0-A391-51C5A7831C58}" dt="2024-01-04T09:56:30.960" v="9375" actId="47"/>
          <pc:sldLayoutMkLst>
            <pc:docMk/>
            <pc:sldMasterMk cId="0" sldId="2147483688"/>
            <pc:sldLayoutMk cId="0" sldId="2147483668"/>
          </pc:sldLayoutMkLst>
        </pc:sldLayoutChg>
        <pc:sldLayoutChg chg="del">
          <pc:chgData name="Andrew Poh" userId="648229c4137e016f" providerId="LiveId" clId="{280511B5-159C-41D0-A391-51C5A7831C58}" dt="2024-01-04T09:56:31.666" v="9377" actId="47"/>
          <pc:sldLayoutMkLst>
            <pc:docMk/>
            <pc:sldMasterMk cId="0" sldId="2147483688"/>
            <pc:sldLayoutMk cId="0" sldId="2147483669"/>
          </pc:sldLayoutMkLst>
        </pc:sldLayoutChg>
        <pc:sldLayoutChg chg="del">
          <pc:chgData name="Andrew Poh" userId="648229c4137e016f" providerId="LiveId" clId="{280511B5-159C-41D0-A391-51C5A7831C58}" dt="2024-01-04T09:30:22.064" v="8382" actId="47"/>
          <pc:sldLayoutMkLst>
            <pc:docMk/>
            <pc:sldMasterMk cId="0" sldId="2147483688"/>
            <pc:sldLayoutMk cId="0" sldId="2147483677"/>
          </pc:sldLayoutMkLst>
        </pc:sldLayoutChg>
        <pc:sldLayoutChg chg="del">
          <pc:chgData name="Andrew Poh" userId="648229c4137e016f" providerId="LiveId" clId="{280511B5-159C-41D0-A391-51C5A7831C58}" dt="2024-01-04T09:56:31.306" v="9376" actId="47"/>
          <pc:sldLayoutMkLst>
            <pc:docMk/>
            <pc:sldMasterMk cId="0" sldId="2147483688"/>
            <pc:sldLayoutMk cId="0" sldId="2147483679"/>
          </pc:sldLayoutMkLst>
        </pc:sldLayoutChg>
        <pc:sldLayoutChg chg="del">
          <pc:chgData name="Andrew Poh" userId="648229c4137e016f" providerId="LiveId" clId="{280511B5-159C-41D0-A391-51C5A7831C58}" dt="2024-01-04T09:56:47.645" v="9397" actId="47"/>
          <pc:sldLayoutMkLst>
            <pc:docMk/>
            <pc:sldMasterMk cId="0" sldId="2147483688"/>
            <pc:sldLayoutMk cId="0" sldId="2147483680"/>
          </pc:sldLayoutMkLst>
        </pc:sldLayoutChg>
        <pc:sldLayoutChg chg="del">
          <pc:chgData name="Andrew Poh" userId="648229c4137e016f" providerId="LiveId" clId="{280511B5-159C-41D0-A391-51C5A7831C58}" dt="2024-01-04T09:56:34.197" v="9384" actId="47"/>
          <pc:sldLayoutMkLst>
            <pc:docMk/>
            <pc:sldMasterMk cId="0" sldId="2147483688"/>
            <pc:sldLayoutMk cId="0" sldId="2147483681"/>
          </pc:sldLayoutMkLst>
        </pc:sldLayoutChg>
        <pc:sldLayoutChg chg="del">
          <pc:chgData name="Andrew Poh" userId="648229c4137e016f" providerId="LiveId" clId="{280511B5-159C-41D0-A391-51C5A7831C58}" dt="2024-01-04T09:56:30.252" v="9373" actId="47"/>
          <pc:sldLayoutMkLst>
            <pc:docMk/>
            <pc:sldMasterMk cId="0" sldId="2147483688"/>
            <pc:sldLayoutMk cId="0" sldId="2147483682"/>
          </pc:sldLayoutMkLst>
        </pc:sldLayoutChg>
        <pc:sldLayoutChg chg="del">
          <pc:chgData name="Andrew Poh" userId="648229c4137e016f" providerId="LiveId" clId="{280511B5-159C-41D0-A391-51C5A7831C58}" dt="2024-01-04T09:56:33.095" v="9381" actId="47"/>
          <pc:sldLayoutMkLst>
            <pc:docMk/>
            <pc:sldMasterMk cId="0" sldId="2147483688"/>
            <pc:sldLayoutMk cId="0" sldId="2147483683"/>
          </pc:sldLayoutMkLst>
        </pc:sldLayoutChg>
        <pc:sldLayoutChg chg="del">
          <pc:chgData name="Andrew Poh" userId="648229c4137e016f" providerId="LiveId" clId="{280511B5-159C-41D0-A391-51C5A7831C58}" dt="2024-01-04T09:56:34.880" v="9385" actId="47"/>
          <pc:sldLayoutMkLst>
            <pc:docMk/>
            <pc:sldMasterMk cId="0" sldId="2147483688"/>
            <pc:sldLayoutMk cId="0" sldId="2147483684"/>
          </pc:sldLayoutMkLst>
        </pc:sldLayoutChg>
        <pc:sldLayoutChg chg="del">
          <pc:chgData name="Andrew Poh" userId="648229c4137e016f" providerId="LiveId" clId="{280511B5-159C-41D0-A391-51C5A7831C58}" dt="2024-01-04T09:56:32.292" v="9379" actId="47"/>
          <pc:sldLayoutMkLst>
            <pc:docMk/>
            <pc:sldMasterMk cId="0" sldId="2147483688"/>
            <pc:sldLayoutMk cId="0" sldId="2147483685"/>
          </pc:sldLayoutMkLst>
        </pc:sldLayoutChg>
      </pc:sldMasterChg>
      <pc:sldMasterChg chg="del delSldLayout">
        <pc:chgData name="Andrew Poh" userId="648229c4137e016f" providerId="LiveId" clId="{280511B5-159C-41D0-A391-51C5A7831C58}" dt="2024-01-04T09:56:59.693" v="9415" actId="47"/>
        <pc:sldMasterMkLst>
          <pc:docMk/>
          <pc:sldMasterMk cId="0" sldId="2147483689"/>
        </pc:sldMasterMkLst>
        <pc:sldLayoutChg chg="del">
          <pc:chgData name="Andrew Poh" userId="648229c4137e016f" providerId="LiveId" clId="{280511B5-159C-41D0-A391-51C5A7831C58}" dt="2024-01-04T09:56:59.693" v="9415" actId="47"/>
          <pc:sldLayoutMkLst>
            <pc:docMk/>
            <pc:sldMasterMk cId="0" sldId="2147483689"/>
            <pc:sldLayoutMk cId="0" sldId="2147483686"/>
          </pc:sldLayoutMkLst>
        </pc:sldLayoutChg>
        <pc:sldLayoutChg chg="del">
          <pc:chgData name="Andrew Poh" userId="648229c4137e016f" providerId="LiveId" clId="{280511B5-159C-41D0-A391-51C5A7831C58}" dt="2024-01-04T09:56:55.351" v="9408" actId="47"/>
          <pc:sldLayoutMkLst>
            <pc:docMk/>
            <pc:sldMasterMk cId="0" sldId="2147483689"/>
            <pc:sldLayoutMk cId="0" sldId="214748368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Good morning </a:t>
            </a:r>
            <a:r>
              <a:rPr lang="en-US" dirty="0" err="1"/>
              <a:t>Mr</a:t>
            </a:r>
            <a:r>
              <a:rPr lang="en-US" dirty="0"/>
              <a:t> </a:t>
            </a:r>
            <a:r>
              <a:rPr lang="en-US" dirty="0" err="1"/>
              <a:t>Seah</a:t>
            </a:r>
            <a:r>
              <a:rPr lang="en-US" dirty="0"/>
              <a:t>. I am Andrew and I will be presenting to you a data analysis regarding factors for picking a university and degree.</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433e47ac06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433e47ac06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 off, I have used a boxplot to get a high level overview of the gross monthly median wage of graduates from each university. My initial intent was to compare the universities medians and interquartile ranges to see which university’s graduates get paid better. However, we can see that universities such as SMU and NUS have a very wide range of wages. This led me to </a:t>
            </a:r>
            <a:r>
              <a:rPr lang="en-US" dirty="0" err="1"/>
              <a:t>realise</a:t>
            </a:r>
            <a:r>
              <a:rPr lang="en-US" dirty="0"/>
              <a:t> that this comparison would not be fair as wages largely depend on the courses that the student takes within the university. Hence, I needed to compare the universities across 1 fixed degree for a better comparison.</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433e47ac06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433e47ac06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With this in mind, I used a line graph to compare the gross median wages of the universities graduates across the years 2013 to 2021 for these 3 courses. There were no courses that all 6 universities offered equivalents for, so these 3 were the ones that would allow for comparison of the most universities</a:t>
            </a:r>
            <a:r>
              <a:rPr lang="en-US"/>
              <a:t>. </a:t>
            </a:r>
          </a:p>
          <a:p>
            <a:pPr marL="0" lvl="0" indent="0" algn="l" rtl="0">
              <a:spcBef>
                <a:spcPts val="0"/>
              </a:spcBef>
              <a:spcAft>
                <a:spcPts val="0"/>
              </a:spcAft>
              <a:buNone/>
            </a:pPr>
            <a:endParaRPr lang="en-US" dirty="0"/>
          </a:p>
          <a:p>
            <a:pPr marL="0" lvl="0" indent="0" algn="l" rtl="0">
              <a:spcBef>
                <a:spcPts val="0"/>
              </a:spcBef>
              <a:spcAft>
                <a:spcPts val="0"/>
              </a:spcAft>
              <a:buNone/>
            </a:pPr>
            <a:r>
              <a:rPr lang="en-US" b="0" i="0" dirty="0">
                <a:solidFill>
                  <a:srgbClr val="000000"/>
                </a:solidFill>
                <a:effectLst/>
                <a:latin typeface="Helvetica Neue"/>
              </a:rPr>
              <a:t>From the Computer Science graph, we can see that the average NUS Computer Science graduate has consistently received higher pay then the average NTU Computer Science graduate, followed by SIT graduates. The only outlier is SIT 2015, however that is due to the SIT 2015 data being '</a:t>
            </a:r>
            <a:r>
              <a:rPr lang="en-US" b="0" i="0" dirty="0" err="1">
                <a:solidFill>
                  <a:srgbClr val="000000"/>
                </a:solidFill>
                <a:effectLst/>
                <a:latin typeface="Helvetica Neue"/>
              </a:rPr>
              <a:t>na</a:t>
            </a:r>
            <a:r>
              <a:rPr lang="en-US" b="0" i="0" dirty="0">
                <a:solidFill>
                  <a:srgbClr val="000000"/>
                </a:solidFill>
                <a:effectLst/>
                <a:latin typeface="Helvetica Neue"/>
              </a:rPr>
              <a:t>' and thus resulting in a 0. This can be ignored.</a:t>
            </a:r>
          </a:p>
          <a:p>
            <a:pPr marL="0" lvl="0" indent="0" algn="l" rtl="0">
              <a:spcBef>
                <a:spcPts val="0"/>
              </a:spcBef>
              <a:spcAft>
                <a:spcPts val="0"/>
              </a:spcAft>
              <a:buNone/>
            </a:pPr>
            <a:r>
              <a:rPr lang="en-US" dirty="0"/>
              <a:t>From the Accountancy graph, we see that the average Accountancy university graduate pay has fluctuated over the years. SMU graduates were the highest paid in 2016, SIT was the highest from 2017 to 2019, NUS suddenly spiked to the highest at SGD3500 in 2020 while in 2021 NUS SMU and SIT all have the same median wage of SGD3400.</a:t>
            </a:r>
          </a:p>
          <a:p>
            <a:pPr marL="0" lvl="0" indent="0" algn="l" rtl="0">
              <a:spcBef>
                <a:spcPts val="0"/>
              </a:spcBef>
              <a:spcAft>
                <a:spcPts val="0"/>
              </a:spcAft>
              <a:buNone/>
            </a:pPr>
            <a:r>
              <a:rPr lang="en-US" dirty="0"/>
              <a:t>From the Civil Engineering graph, we can see that the average NUS Civil Engineering graduate was generally paid more than the average NTU Civil Engineering graduate with the exception of the year 2017.</a:t>
            </a:r>
          </a:p>
          <a:p>
            <a:pPr marL="0" lvl="0" indent="0" algn="l" rtl="0">
              <a:spcBef>
                <a:spcPts val="0"/>
              </a:spcBef>
              <a:spcAft>
                <a:spcPts val="0"/>
              </a:spcAft>
              <a:buNone/>
            </a:pPr>
            <a:r>
              <a:rPr lang="en-US" dirty="0"/>
              <a:t>What we can derive from this information is that the university with the highest paid graduates isn’t always consistent across all degrees like we can see in Accountancy. However, if Mark is interested in Computer Science and Civil Engineering specifically, NUS grads are the top paid.</a:t>
            </a:r>
            <a:endParaRPr dirty="0"/>
          </a:p>
        </p:txBody>
      </p:sp>
    </p:spTree>
    <p:extLst>
      <p:ext uri="{BB962C8B-B14F-4D97-AF65-F5344CB8AC3E}">
        <p14:creationId xmlns:p14="http://schemas.microsoft.com/office/powerpoint/2010/main" val="1105079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433e47ac06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433e47ac06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Next we must compare employment by university. I used a histogram to plot the number of degrees against the employment rate of each degree to show how many of each degree fall within a certain employment rate range.</a:t>
            </a:r>
          </a:p>
          <a:p>
            <a:pPr marL="0" lvl="0" indent="0" algn="l" rtl="0">
              <a:spcBef>
                <a:spcPts val="0"/>
              </a:spcBef>
              <a:spcAft>
                <a:spcPts val="0"/>
              </a:spcAft>
              <a:buNone/>
            </a:pPr>
            <a:r>
              <a:rPr lang="en-US" b="0" i="0" dirty="0">
                <a:solidFill>
                  <a:srgbClr val="000000"/>
                </a:solidFill>
                <a:effectLst/>
                <a:latin typeface="Helvetica Neue"/>
              </a:rPr>
              <a:t>In general, employment rates of degree holders are fairly high, with most degree graduates have an employment rate between 80% to 100%.</a:t>
            </a:r>
          </a:p>
          <a:p>
            <a:pPr marL="0" lvl="0" indent="0" algn="l" rtl="0">
              <a:spcBef>
                <a:spcPts val="0"/>
              </a:spcBef>
              <a:spcAft>
                <a:spcPts val="0"/>
              </a:spcAft>
              <a:buNone/>
            </a:pPr>
            <a:r>
              <a:rPr lang="en-US" b="0" i="0" dirty="0">
                <a:solidFill>
                  <a:srgbClr val="000000"/>
                </a:solidFill>
                <a:effectLst/>
                <a:latin typeface="Helvetica Neue"/>
              </a:rPr>
              <a:t>On the right, I have ranked the universities according to where the bulk of their employment rate falls under.</a:t>
            </a:r>
          </a:p>
          <a:p>
            <a:pPr marL="0" lvl="0" indent="0" algn="l" rtl="0">
              <a:spcBef>
                <a:spcPts val="0"/>
              </a:spcBef>
              <a:spcAft>
                <a:spcPts val="0"/>
              </a:spcAft>
              <a:buNone/>
            </a:pPr>
            <a:r>
              <a:rPr lang="en-US" b="0" i="0" dirty="0">
                <a:solidFill>
                  <a:srgbClr val="000000"/>
                </a:solidFill>
                <a:effectLst/>
                <a:latin typeface="Helvetica Neue"/>
              </a:rPr>
              <a:t>SIT is first with the bulk of their courses falling under 93% - 100%, tending towards 100% employment rate, followed by NUS and so on.</a:t>
            </a:r>
          </a:p>
          <a:p>
            <a:pPr marL="0" lvl="0" indent="0" algn="l" rtl="0">
              <a:spcBef>
                <a:spcPts val="0"/>
              </a:spcBef>
              <a:spcAft>
                <a:spcPts val="0"/>
              </a:spcAft>
              <a:buNone/>
            </a:pPr>
            <a:endParaRPr lang="en-US" b="0" i="0" dirty="0">
              <a:solidFill>
                <a:srgbClr val="000000"/>
              </a:solidFill>
              <a:effectLst/>
              <a:latin typeface="Helvetica Neue"/>
            </a:endParaRPr>
          </a:p>
          <a:p>
            <a:pPr marL="0" lvl="0" indent="0" algn="l" rtl="0">
              <a:spcBef>
                <a:spcPts val="0"/>
              </a:spcBef>
              <a:spcAft>
                <a:spcPts val="0"/>
              </a:spcAft>
              <a:buNone/>
            </a:pPr>
            <a:r>
              <a:rPr lang="en-US" dirty="0"/>
              <a:t>Since one of Mark’s concerns is guaranteed employment, he should consider a university like SIT or NUS which historically have higher graduate employment rates.</a:t>
            </a:r>
            <a:endParaRPr dirty="0"/>
          </a:p>
        </p:txBody>
      </p:sp>
    </p:spTree>
    <p:extLst>
      <p:ext uri="{BB962C8B-B14F-4D97-AF65-F5344CB8AC3E}">
        <p14:creationId xmlns:p14="http://schemas.microsoft.com/office/powerpoint/2010/main" val="1721553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433e47ac06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433e47ac06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Now the next half of the analysis will answer the second question: </a:t>
            </a:r>
            <a:r>
              <a:rPr lang="en-US" sz="1100" b="1" dirty="0"/>
              <a:t>Which universities and degrees are realistic based on a student's ability/preferences?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We’ll first look at the graduation rates of each university. This bar chart shows the graduation rate of all universities calculated using the intake batch of 2016 and the graduating batch of 2020. From this, we can see that NUS has the highest graduation rate of 98.2% followed by SMU and so on. Thus, if Mark is worried about not being able to graduate, he should pick a university such as NUS, SMU or NTU which have high graduation rates above 95%.</a:t>
            </a:r>
            <a:endParaRPr dirty="0"/>
          </a:p>
        </p:txBody>
      </p:sp>
    </p:spTree>
    <p:extLst>
      <p:ext uri="{BB962C8B-B14F-4D97-AF65-F5344CB8AC3E}">
        <p14:creationId xmlns:p14="http://schemas.microsoft.com/office/powerpoint/2010/main" val="3185573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433e47ac06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433e47ac06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now want to see which courses are popular among each gender. From this pie chart, we can pick out some of the more popular courses per gender.</a:t>
            </a:r>
          </a:p>
          <a:p>
            <a:pPr marL="0" lvl="0" indent="0" algn="l" rtl="0">
              <a:spcBef>
                <a:spcPts val="0"/>
              </a:spcBef>
              <a:spcAft>
                <a:spcPts val="0"/>
              </a:spcAft>
              <a:buNone/>
            </a:pPr>
            <a:r>
              <a:rPr lang="en-US" dirty="0"/>
              <a:t>For males, Engineering Sciences is the most popular course which makes up 37.4% of male graduates. This is followed by Business &amp; Administration with 11.5%.</a:t>
            </a:r>
          </a:p>
          <a:p>
            <a:pPr marL="0" lvl="0" indent="0" algn="l" rtl="0">
              <a:spcBef>
                <a:spcPts val="0"/>
              </a:spcBef>
              <a:spcAft>
                <a:spcPts val="0"/>
              </a:spcAft>
              <a:buNone/>
            </a:pPr>
            <a:r>
              <a:rPr lang="en-US" dirty="0"/>
              <a:t>For females, Humanities &amp; Social Sciences is the most popular course which makes up 23.3% of female graduates. This is followed by Business &amp; Administration with 15.9%.</a:t>
            </a:r>
          </a:p>
          <a:p>
            <a:pPr marL="0" lvl="0" indent="0" algn="l" rtl="0">
              <a:spcBef>
                <a:spcPts val="0"/>
              </a:spcBef>
              <a:spcAft>
                <a:spcPts val="0"/>
              </a:spcAft>
              <a:buNone/>
            </a:pPr>
            <a:r>
              <a:rPr lang="en-US" dirty="0"/>
              <a:t>In Mark’s case, since he is male but has no particular interests, he could see what courses are popular amongst other males which seems to be Engineering Sciences and Business Admin.</a:t>
            </a:r>
            <a:endParaRPr dirty="0"/>
          </a:p>
        </p:txBody>
      </p:sp>
    </p:spTree>
    <p:extLst>
      <p:ext uri="{BB962C8B-B14F-4D97-AF65-F5344CB8AC3E}">
        <p14:creationId xmlns:p14="http://schemas.microsoft.com/office/powerpoint/2010/main" val="2366708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433e47ac06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433e47ac06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Finally, as much as a student wants the best pay, we must consider the student’s ability. This scatter plot shows the NUS Indicative Grade Profile for each course compared with its gross monthly median wage. The red line show the general trend of the IGP which seems to climb exponentially. Seeing as Mark’s GPA is around 3.6, he should be looking for the highest monthly median within the 3.5-3.7 range. The highest point in that range is at SGD4150 circled in green which belongs to the degree.</a:t>
            </a:r>
            <a:endParaRPr dirty="0"/>
          </a:p>
        </p:txBody>
      </p:sp>
    </p:spTree>
    <p:extLst>
      <p:ext uri="{BB962C8B-B14F-4D97-AF65-F5344CB8AC3E}">
        <p14:creationId xmlns:p14="http://schemas.microsoft.com/office/powerpoint/2010/main" val="4223002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With all the data </a:t>
            </a:r>
            <a:r>
              <a:rPr lang="en-US" dirty="0" err="1"/>
              <a:t>analysed</a:t>
            </a:r>
            <a:r>
              <a:rPr lang="en-US" dirty="0"/>
              <a:t>, we can see which university and degree best fits Mark’s needs</a:t>
            </a:r>
          </a:p>
        </p:txBody>
      </p:sp>
    </p:spTree>
    <p:extLst>
      <p:ext uri="{BB962C8B-B14F-4D97-AF65-F5344CB8AC3E}">
        <p14:creationId xmlns:p14="http://schemas.microsoft.com/office/powerpoint/2010/main" val="3182101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1433e47ac06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1433e47ac06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Recalling the 2 key questions about the best career prospects and Mark’s own abilities, I have concluded that</a:t>
            </a:r>
            <a:endParaRPr dirty="0"/>
          </a:p>
        </p:txBody>
      </p:sp>
    </p:spTree>
    <p:extLst>
      <p:ext uri="{BB962C8B-B14F-4D97-AF65-F5344CB8AC3E}">
        <p14:creationId xmlns:p14="http://schemas.microsoft.com/office/powerpoint/2010/main" val="2487410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1433e47ac06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1433e47ac06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NUS Engineering would be the best option for Mark</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1433e47ac06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1433e47ac06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Considering the Mark’s GPA of 3.6, the course that offers the highest gross monthly median at that GPA point is Engineering with SGD4150 at a GPA of 3.65. NUS has a very high employment rate compared to most of the other universities. NUS also has the highest graduation rate. The Engineering degree is also the most popular degree among male students. Hence, I would recommend Engineering in NUS.</a:t>
            </a:r>
            <a:endParaRPr dirty="0"/>
          </a:p>
        </p:txBody>
      </p:sp>
    </p:spTree>
    <p:extLst>
      <p:ext uri="{BB962C8B-B14F-4D97-AF65-F5344CB8AC3E}">
        <p14:creationId xmlns:p14="http://schemas.microsoft.com/office/powerpoint/2010/main" val="3162559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13e4b988f2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13e4b988f2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These are the 4 main things I’ll be covering in this presentation</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5"/>
        <p:cNvGrpSpPr/>
        <p:nvPr/>
      </p:nvGrpSpPr>
      <p:grpSpPr>
        <a:xfrm>
          <a:off x="0" y="0"/>
          <a:ext cx="0" cy="0"/>
          <a:chOff x="0" y="0"/>
          <a:chExt cx="0" cy="0"/>
        </a:xfrm>
      </p:grpSpPr>
      <p:sp>
        <p:nvSpPr>
          <p:cNvPr id="1806" name="Google Shape;1806;g1433e47ac06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7" name="Google Shape;1807;g1433e47ac06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And with that, I have come to the end of the presentation. </a:t>
            </a:r>
            <a:r>
              <a:rPr lang="en-US" sz="1800" b="0" i="0" u="none" strike="noStrike" dirty="0">
                <a:solidFill>
                  <a:srgbClr val="000000"/>
                </a:solidFill>
                <a:effectLst/>
                <a:latin typeface="Arial" panose="020B0604020202020204" pitchFamily="34" charset="0"/>
              </a:rPr>
              <a:t>More details for the analyses can be found in the </a:t>
            </a:r>
            <a:r>
              <a:rPr lang="en-US" sz="1800" b="0" i="0" u="none" strike="noStrike" dirty="0" err="1">
                <a:solidFill>
                  <a:srgbClr val="000000"/>
                </a:solidFill>
                <a:effectLst/>
                <a:latin typeface="Arial" panose="020B0604020202020204" pitchFamily="34" charset="0"/>
              </a:rPr>
              <a:t>jupyter</a:t>
            </a:r>
            <a:r>
              <a:rPr lang="en-US" sz="1800" b="0" i="0" u="none" strike="noStrike" dirty="0">
                <a:solidFill>
                  <a:srgbClr val="000000"/>
                </a:solidFill>
                <a:effectLst/>
                <a:latin typeface="Arial" panose="020B0604020202020204" pitchFamily="34" charset="0"/>
              </a:rPr>
              <a:t> notebook report. </a:t>
            </a:r>
            <a:r>
              <a:rPr lang="en-US" dirty="0"/>
              <a:t> Thank you.</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We’ll start off with the scenario</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1433e47ac06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1433e47ac06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My analysis aims to answer the following problem statement: Which university and degree should a student pick?</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 will be using a specific scenario to guide my questions. In this scenario, we will be looking through the lenses of a polytechnic student named Mark who wants to enroll in a university, but does not know which university or course to choose. </a:t>
            </a:r>
            <a:r>
              <a:rPr lang="en-US" b="0" i="0" dirty="0">
                <a:solidFill>
                  <a:srgbClr val="000000"/>
                </a:solidFill>
                <a:effectLst/>
                <a:latin typeface="Helvetica Neue"/>
              </a:rPr>
              <a:t>He does not have any particular interests, but wants a career with guaranteed employment with the highest possible pay. He is slightly worried about not being able to graduate as his performance in school is slightly above average with a GPA of around 3.6.</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g1433e47ac06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 name="Google Shape;955;g1433e47ac0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have split the problem statement into 2 key questions. </a:t>
            </a:r>
          </a:p>
          <a:p>
            <a:pPr marL="0" lvl="0" indent="0" algn="l" rtl="0">
              <a:spcBef>
                <a:spcPts val="0"/>
              </a:spcBef>
              <a:spcAft>
                <a:spcPts val="0"/>
              </a:spcAft>
              <a:buNone/>
            </a:pPr>
            <a:r>
              <a:rPr lang="en-US" dirty="0"/>
              <a:t>Firstly, which university and degree graduates have the best immediate career prospects?</a:t>
            </a:r>
          </a:p>
          <a:p>
            <a:pPr marL="0" lvl="0" indent="0" algn="l" rtl="0">
              <a:spcBef>
                <a:spcPts val="0"/>
              </a:spcBef>
              <a:spcAft>
                <a:spcPts val="0"/>
              </a:spcAft>
              <a:buNone/>
            </a:pPr>
            <a:r>
              <a:rPr lang="en-US" dirty="0"/>
              <a:t>Secondly, which universities and degrees are realistic based on a student’s ability/preferences?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I’ll briefly go over the datasets used</a:t>
            </a:r>
            <a:endParaRPr dirty="0"/>
          </a:p>
        </p:txBody>
      </p:sp>
    </p:spTree>
    <p:extLst>
      <p:ext uri="{BB962C8B-B14F-4D97-AF65-F5344CB8AC3E}">
        <p14:creationId xmlns:p14="http://schemas.microsoft.com/office/powerpoint/2010/main" val="3362634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1433e47ac06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1433e47ac06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are the 4 datasets used in the analysis. The second dataset was split provided in 3 different csv files and I used 2 of them, but they still work together as just 1 dataset. Hence there are 5 csv files in total but only 4 datasets.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433e47ac06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433e47ac06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Key details of each dataset are extracted using </a:t>
            </a:r>
            <a:r>
              <a:rPr lang="en-US" dirty="0" err="1"/>
              <a:t>Numpy</a:t>
            </a:r>
            <a:r>
              <a:rPr lang="en-US" dirty="0"/>
              <a:t> in the </a:t>
            </a:r>
            <a:r>
              <a:rPr lang="en-US" dirty="0" err="1"/>
              <a:t>Jupyter</a:t>
            </a:r>
            <a:r>
              <a:rPr lang="en-US" dirty="0"/>
              <a:t> Notebook report such as number of rows and columns, max and mins, standard deviation etc. This here is just an example of the Graduate Employment Survey Dataset</a:t>
            </a:r>
            <a:endParaRPr dirty="0"/>
          </a:p>
        </p:txBody>
      </p:sp>
    </p:spTree>
    <p:extLst>
      <p:ext uri="{BB962C8B-B14F-4D97-AF65-F5344CB8AC3E}">
        <p14:creationId xmlns:p14="http://schemas.microsoft.com/office/powerpoint/2010/main" val="576670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It’s time to go through the analysis itself. The first half of the analysis will answer the first key question: </a:t>
            </a:r>
            <a:r>
              <a:rPr lang="en-US" sz="1100" b="1" dirty="0"/>
              <a:t>Which university and degree graduates have the best immediate career prospects?</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1261002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bit.ly/2TyoMsr" TargetMode="External"/><Relationship Id="rId7" Type="http://schemas.openxmlformats.org/officeDocument/2006/relationships/image" Target="../media/image1.png"/><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hyperlink" Target="http://bit.ly/2TtBDfr" TargetMode="External"/><Relationship Id="rId9"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96950" y="1136512"/>
            <a:ext cx="6350100" cy="24291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5500">
                <a:latin typeface="Baskervville"/>
                <a:ea typeface="Baskervville"/>
                <a:cs typeface="Baskervville"/>
                <a:sym typeface="Baskervvill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396950" y="3565400"/>
            <a:ext cx="63501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accent4"/>
                </a:solidFill>
                <a:latin typeface="Assistant"/>
                <a:ea typeface="Assistant"/>
                <a:cs typeface="Assistant"/>
                <a:sym typeface="Assistan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blip>
          <a:stretch>
            <a:fillRect/>
          </a:stretch>
        </p:blipFill>
        <p:spPr>
          <a:xfrm>
            <a:off x="463250" y="4718150"/>
            <a:ext cx="173870" cy="264025"/>
          </a:xfrm>
          <a:prstGeom prst="rect">
            <a:avLst/>
          </a:prstGeom>
          <a:noFill/>
          <a:ln>
            <a:noFill/>
          </a:ln>
        </p:spPr>
      </p:pic>
      <p:pic>
        <p:nvPicPr>
          <p:cNvPr id="12" name="Google Shape;12;p2"/>
          <p:cNvPicPr preferRelativeResize="0"/>
          <p:nvPr/>
        </p:nvPicPr>
        <p:blipFill>
          <a:blip r:embed="rId2">
            <a:alphaModFix/>
          </a:blip>
          <a:stretch>
            <a:fillRect/>
          </a:stretch>
        </p:blipFill>
        <p:spPr>
          <a:xfrm>
            <a:off x="167937" y="1345050"/>
            <a:ext cx="173870" cy="264025"/>
          </a:xfrm>
          <a:prstGeom prst="rect">
            <a:avLst/>
          </a:prstGeom>
          <a:noFill/>
          <a:ln>
            <a:noFill/>
          </a:ln>
        </p:spPr>
      </p:pic>
      <p:pic>
        <p:nvPicPr>
          <p:cNvPr id="13" name="Google Shape;13;p2"/>
          <p:cNvPicPr preferRelativeResize="0"/>
          <p:nvPr/>
        </p:nvPicPr>
        <p:blipFill>
          <a:blip r:embed="rId3">
            <a:alphaModFix/>
          </a:blip>
          <a:stretch>
            <a:fillRect/>
          </a:stretch>
        </p:blipFill>
        <p:spPr>
          <a:xfrm>
            <a:off x="1591675" y="152400"/>
            <a:ext cx="113300" cy="113300"/>
          </a:xfrm>
          <a:prstGeom prst="rect">
            <a:avLst/>
          </a:prstGeom>
          <a:noFill/>
          <a:ln>
            <a:noFill/>
          </a:ln>
        </p:spPr>
      </p:pic>
      <p:pic>
        <p:nvPicPr>
          <p:cNvPr id="14" name="Google Shape;14;p2"/>
          <p:cNvPicPr preferRelativeResize="0"/>
          <p:nvPr/>
        </p:nvPicPr>
        <p:blipFill>
          <a:blip r:embed="rId3">
            <a:alphaModFix/>
          </a:blip>
          <a:stretch>
            <a:fillRect/>
          </a:stretch>
        </p:blipFill>
        <p:spPr>
          <a:xfrm>
            <a:off x="3572875" y="4648200"/>
            <a:ext cx="113300" cy="113300"/>
          </a:xfrm>
          <a:prstGeom prst="rect">
            <a:avLst/>
          </a:prstGeom>
          <a:noFill/>
          <a:ln>
            <a:noFill/>
          </a:ln>
        </p:spPr>
      </p:pic>
      <p:pic>
        <p:nvPicPr>
          <p:cNvPr id="15" name="Google Shape;15;p2"/>
          <p:cNvPicPr preferRelativeResize="0"/>
          <p:nvPr/>
        </p:nvPicPr>
        <p:blipFill>
          <a:blip r:embed="rId3">
            <a:alphaModFix/>
          </a:blip>
          <a:stretch>
            <a:fillRect/>
          </a:stretch>
        </p:blipFill>
        <p:spPr>
          <a:xfrm>
            <a:off x="9039050" y="4800600"/>
            <a:ext cx="113300" cy="113300"/>
          </a:xfrm>
          <a:prstGeom prst="rect">
            <a:avLst/>
          </a:prstGeom>
          <a:noFill/>
          <a:ln>
            <a:noFill/>
          </a:ln>
        </p:spPr>
      </p:pic>
      <p:pic>
        <p:nvPicPr>
          <p:cNvPr id="16" name="Google Shape;16;p2"/>
          <p:cNvPicPr preferRelativeResize="0"/>
          <p:nvPr/>
        </p:nvPicPr>
        <p:blipFill>
          <a:blip r:embed="rId3">
            <a:alphaModFix/>
          </a:blip>
          <a:stretch>
            <a:fillRect/>
          </a:stretch>
        </p:blipFill>
        <p:spPr>
          <a:xfrm>
            <a:off x="-9675" y="3124200"/>
            <a:ext cx="113300" cy="113300"/>
          </a:xfrm>
          <a:prstGeom prst="rect">
            <a:avLst/>
          </a:prstGeom>
          <a:noFill/>
          <a:ln>
            <a:noFill/>
          </a:ln>
        </p:spPr>
      </p:pic>
      <p:pic>
        <p:nvPicPr>
          <p:cNvPr id="17" name="Google Shape;17;p2"/>
          <p:cNvPicPr preferRelativeResize="0"/>
          <p:nvPr/>
        </p:nvPicPr>
        <p:blipFill>
          <a:blip r:embed="rId2">
            <a:alphaModFix/>
          </a:blip>
          <a:stretch>
            <a:fillRect/>
          </a:stretch>
        </p:blipFill>
        <p:spPr>
          <a:xfrm>
            <a:off x="6218975" y="77037"/>
            <a:ext cx="173870" cy="264025"/>
          </a:xfrm>
          <a:prstGeom prst="rect">
            <a:avLst/>
          </a:prstGeom>
          <a:noFill/>
          <a:ln>
            <a:noFill/>
          </a:ln>
        </p:spPr>
      </p:pic>
      <p:pic>
        <p:nvPicPr>
          <p:cNvPr id="18" name="Google Shape;18;p2"/>
          <p:cNvPicPr preferRelativeResize="0"/>
          <p:nvPr/>
        </p:nvPicPr>
        <p:blipFill>
          <a:blip r:embed="rId4">
            <a:alphaModFix/>
          </a:blip>
          <a:stretch>
            <a:fillRect/>
          </a:stretch>
        </p:blipFill>
        <p:spPr>
          <a:xfrm rot="-5400000">
            <a:off x="-366675" y="57350"/>
            <a:ext cx="1757375" cy="1642675"/>
          </a:xfrm>
          <a:prstGeom prst="rect">
            <a:avLst/>
          </a:prstGeom>
          <a:noFill/>
          <a:ln>
            <a:noFill/>
          </a:ln>
        </p:spPr>
      </p:pic>
      <p:pic>
        <p:nvPicPr>
          <p:cNvPr id="19" name="Google Shape;19;p2"/>
          <p:cNvPicPr preferRelativeResize="0"/>
          <p:nvPr/>
        </p:nvPicPr>
        <p:blipFill>
          <a:blip r:embed="rId5">
            <a:alphaModFix/>
          </a:blip>
          <a:stretch>
            <a:fillRect/>
          </a:stretch>
        </p:blipFill>
        <p:spPr>
          <a:xfrm rot="5911651">
            <a:off x="2770112" y="-470179"/>
            <a:ext cx="266803" cy="1673109"/>
          </a:xfrm>
          <a:prstGeom prst="rect">
            <a:avLst/>
          </a:prstGeom>
          <a:noFill/>
          <a:ln>
            <a:noFill/>
          </a:ln>
        </p:spPr>
      </p:pic>
      <p:pic>
        <p:nvPicPr>
          <p:cNvPr id="20" name="Google Shape;20;p2"/>
          <p:cNvPicPr preferRelativeResize="0"/>
          <p:nvPr/>
        </p:nvPicPr>
        <p:blipFill>
          <a:blip r:embed="rId5">
            <a:alphaModFix/>
          </a:blip>
          <a:stretch>
            <a:fillRect/>
          </a:stretch>
        </p:blipFill>
        <p:spPr>
          <a:xfrm rot="5229612" flipH="1">
            <a:off x="2768757" y="-452003"/>
            <a:ext cx="266803" cy="1673109"/>
          </a:xfrm>
          <a:prstGeom prst="rect">
            <a:avLst/>
          </a:prstGeom>
          <a:noFill/>
          <a:ln>
            <a:noFill/>
          </a:ln>
        </p:spPr>
      </p:pic>
      <p:pic>
        <p:nvPicPr>
          <p:cNvPr id="21" name="Google Shape;21;p2"/>
          <p:cNvPicPr preferRelativeResize="0"/>
          <p:nvPr/>
        </p:nvPicPr>
        <p:blipFill>
          <a:blip r:embed="rId5">
            <a:alphaModFix/>
          </a:blip>
          <a:stretch>
            <a:fillRect/>
          </a:stretch>
        </p:blipFill>
        <p:spPr>
          <a:xfrm rot="1542525">
            <a:off x="-277647" y="1616852"/>
            <a:ext cx="236300" cy="1481840"/>
          </a:xfrm>
          <a:prstGeom prst="rect">
            <a:avLst/>
          </a:prstGeom>
          <a:noFill/>
          <a:ln>
            <a:noFill/>
          </a:ln>
        </p:spPr>
      </p:pic>
      <p:pic>
        <p:nvPicPr>
          <p:cNvPr id="22" name="Google Shape;22;p2"/>
          <p:cNvPicPr preferRelativeResize="0"/>
          <p:nvPr/>
        </p:nvPicPr>
        <p:blipFill>
          <a:blip r:embed="rId5">
            <a:alphaModFix/>
          </a:blip>
          <a:stretch>
            <a:fillRect/>
          </a:stretch>
        </p:blipFill>
        <p:spPr>
          <a:xfrm rot="1220804" flipH="1">
            <a:off x="-262622" y="1622752"/>
            <a:ext cx="236300" cy="1481843"/>
          </a:xfrm>
          <a:prstGeom prst="rect">
            <a:avLst/>
          </a:prstGeom>
          <a:noFill/>
          <a:ln>
            <a:noFill/>
          </a:ln>
        </p:spPr>
      </p:pic>
      <p:pic>
        <p:nvPicPr>
          <p:cNvPr id="23" name="Google Shape;23;p2"/>
          <p:cNvPicPr preferRelativeResize="0"/>
          <p:nvPr/>
        </p:nvPicPr>
        <p:blipFill>
          <a:blip r:embed="rId6">
            <a:alphaModFix/>
          </a:blip>
          <a:stretch>
            <a:fillRect/>
          </a:stretch>
        </p:blipFill>
        <p:spPr>
          <a:xfrm>
            <a:off x="-718925" y="341075"/>
            <a:ext cx="1296305" cy="1168275"/>
          </a:xfrm>
          <a:prstGeom prst="rect">
            <a:avLst/>
          </a:prstGeom>
          <a:noFill/>
          <a:ln>
            <a:noFill/>
          </a:ln>
        </p:spPr>
      </p:pic>
      <p:pic>
        <p:nvPicPr>
          <p:cNvPr id="24" name="Google Shape;24;p2"/>
          <p:cNvPicPr preferRelativeResize="0"/>
          <p:nvPr/>
        </p:nvPicPr>
        <p:blipFill>
          <a:blip r:embed="rId6">
            <a:alphaModFix/>
          </a:blip>
          <a:stretch>
            <a:fillRect/>
          </a:stretch>
        </p:blipFill>
        <p:spPr>
          <a:xfrm>
            <a:off x="-543975" y="3393688"/>
            <a:ext cx="1296305" cy="1168275"/>
          </a:xfrm>
          <a:prstGeom prst="rect">
            <a:avLst/>
          </a:prstGeom>
          <a:noFill/>
          <a:ln>
            <a:noFill/>
          </a:ln>
        </p:spPr>
      </p:pic>
      <p:pic>
        <p:nvPicPr>
          <p:cNvPr id="25" name="Google Shape;25;p2"/>
          <p:cNvPicPr preferRelativeResize="0"/>
          <p:nvPr/>
        </p:nvPicPr>
        <p:blipFill>
          <a:blip r:embed="rId7">
            <a:alphaModFix/>
          </a:blip>
          <a:stretch>
            <a:fillRect/>
          </a:stretch>
        </p:blipFill>
        <p:spPr>
          <a:xfrm rot="5400000" flipH="1">
            <a:off x="-358362" y="3244513"/>
            <a:ext cx="1494200" cy="1694174"/>
          </a:xfrm>
          <a:prstGeom prst="rect">
            <a:avLst/>
          </a:prstGeom>
          <a:noFill/>
          <a:ln>
            <a:noFill/>
          </a:ln>
        </p:spPr>
      </p:pic>
      <p:pic>
        <p:nvPicPr>
          <p:cNvPr id="26" name="Google Shape;26;p2"/>
          <p:cNvPicPr preferRelativeResize="0"/>
          <p:nvPr/>
        </p:nvPicPr>
        <p:blipFill>
          <a:blip r:embed="rId8">
            <a:alphaModFix/>
          </a:blip>
          <a:stretch>
            <a:fillRect/>
          </a:stretch>
        </p:blipFill>
        <p:spPr>
          <a:xfrm>
            <a:off x="7700475" y="2441725"/>
            <a:ext cx="1637750" cy="2809417"/>
          </a:xfrm>
          <a:prstGeom prst="rect">
            <a:avLst/>
          </a:prstGeom>
          <a:noFill/>
          <a:ln>
            <a:noFill/>
          </a:ln>
        </p:spPr>
      </p:pic>
      <p:pic>
        <p:nvPicPr>
          <p:cNvPr id="27" name="Google Shape;27;p2"/>
          <p:cNvPicPr preferRelativeResize="0"/>
          <p:nvPr/>
        </p:nvPicPr>
        <p:blipFill>
          <a:blip r:embed="rId9">
            <a:alphaModFix/>
          </a:blip>
          <a:stretch>
            <a:fillRect/>
          </a:stretch>
        </p:blipFill>
        <p:spPr>
          <a:xfrm>
            <a:off x="7779111" y="0"/>
            <a:ext cx="1801864" cy="1244475"/>
          </a:xfrm>
          <a:prstGeom prst="rect">
            <a:avLst/>
          </a:prstGeom>
          <a:noFill/>
          <a:ln>
            <a:noFill/>
          </a:ln>
        </p:spPr>
      </p:pic>
      <p:pic>
        <p:nvPicPr>
          <p:cNvPr id="28" name="Google Shape;28;p2"/>
          <p:cNvPicPr preferRelativeResize="0"/>
          <p:nvPr/>
        </p:nvPicPr>
        <p:blipFill>
          <a:blip r:embed="rId6">
            <a:alphaModFix/>
          </a:blip>
          <a:stretch>
            <a:fillRect/>
          </a:stretch>
        </p:blipFill>
        <p:spPr>
          <a:xfrm>
            <a:off x="1204063" y="4247907"/>
            <a:ext cx="1801875" cy="1623919"/>
          </a:xfrm>
          <a:prstGeom prst="rect">
            <a:avLst/>
          </a:prstGeom>
          <a:noFill/>
          <a:ln>
            <a:noFill/>
          </a:ln>
        </p:spPr>
      </p:pic>
      <p:pic>
        <p:nvPicPr>
          <p:cNvPr id="29" name="Google Shape;29;p2"/>
          <p:cNvPicPr preferRelativeResize="0"/>
          <p:nvPr/>
        </p:nvPicPr>
        <p:blipFill>
          <a:blip r:embed="rId5">
            <a:alphaModFix/>
          </a:blip>
          <a:stretch>
            <a:fillRect/>
          </a:stretch>
        </p:blipFill>
        <p:spPr>
          <a:xfrm rot="5400000">
            <a:off x="5987416" y="3959693"/>
            <a:ext cx="296613" cy="1860066"/>
          </a:xfrm>
          <a:prstGeom prst="rect">
            <a:avLst/>
          </a:prstGeom>
          <a:noFill/>
          <a:ln>
            <a:noFill/>
          </a:ln>
        </p:spPr>
      </p:pic>
      <p:pic>
        <p:nvPicPr>
          <p:cNvPr id="30" name="Google Shape;30;p2"/>
          <p:cNvPicPr preferRelativeResize="0"/>
          <p:nvPr/>
        </p:nvPicPr>
        <p:blipFill>
          <a:blip r:embed="rId5">
            <a:alphaModFix/>
          </a:blip>
          <a:stretch>
            <a:fillRect/>
          </a:stretch>
        </p:blipFill>
        <p:spPr>
          <a:xfrm rot="4695932" flipH="1">
            <a:off x="6123686" y="3959694"/>
            <a:ext cx="296613" cy="186006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21"/>
        <p:cNvGrpSpPr/>
        <p:nvPr/>
      </p:nvGrpSpPr>
      <p:grpSpPr>
        <a:xfrm>
          <a:off x="0" y="0"/>
          <a:ext cx="0" cy="0"/>
          <a:chOff x="0" y="0"/>
          <a:chExt cx="0" cy="0"/>
        </a:xfrm>
      </p:grpSpPr>
      <p:sp>
        <p:nvSpPr>
          <p:cNvPr id="322" name="Google Shape;322;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3" name="Google Shape;323;p19"/>
          <p:cNvSpPr txBox="1">
            <a:spLocks noGrp="1"/>
          </p:cNvSpPr>
          <p:nvPr>
            <p:ph type="title" idx="2"/>
          </p:nvPr>
        </p:nvSpPr>
        <p:spPr>
          <a:xfrm>
            <a:off x="937626" y="2145158"/>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24" name="Google Shape;324;p19"/>
          <p:cNvSpPr txBox="1">
            <a:spLocks noGrp="1"/>
          </p:cNvSpPr>
          <p:nvPr>
            <p:ph type="subTitle" idx="1"/>
          </p:nvPr>
        </p:nvSpPr>
        <p:spPr>
          <a:xfrm>
            <a:off x="937626" y="2599728"/>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5" name="Google Shape;325;p19"/>
          <p:cNvSpPr txBox="1">
            <a:spLocks noGrp="1"/>
          </p:cNvSpPr>
          <p:nvPr>
            <p:ph type="title" idx="3"/>
          </p:nvPr>
        </p:nvSpPr>
        <p:spPr>
          <a:xfrm>
            <a:off x="3484345" y="2145158"/>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26" name="Google Shape;326;p19"/>
          <p:cNvSpPr txBox="1">
            <a:spLocks noGrp="1"/>
          </p:cNvSpPr>
          <p:nvPr>
            <p:ph type="subTitle" idx="4"/>
          </p:nvPr>
        </p:nvSpPr>
        <p:spPr>
          <a:xfrm>
            <a:off x="3484347" y="2599728"/>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7" name="Google Shape;327;p19"/>
          <p:cNvSpPr txBox="1">
            <a:spLocks noGrp="1"/>
          </p:cNvSpPr>
          <p:nvPr>
            <p:ph type="title" idx="5"/>
          </p:nvPr>
        </p:nvSpPr>
        <p:spPr>
          <a:xfrm>
            <a:off x="6031071" y="2145158"/>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28" name="Google Shape;328;p19"/>
          <p:cNvSpPr txBox="1">
            <a:spLocks noGrp="1"/>
          </p:cNvSpPr>
          <p:nvPr>
            <p:ph type="subTitle" idx="6"/>
          </p:nvPr>
        </p:nvSpPr>
        <p:spPr>
          <a:xfrm>
            <a:off x="6031074" y="2599728"/>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29"/>
        <p:cNvGrpSpPr/>
        <p:nvPr/>
      </p:nvGrpSpPr>
      <p:grpSpPr>
        <a:xfrm>
          <a:off x="0" y="0"/>
          <a:ext cx="0" cy="0"/>
          <a:chOff x="0" y="0"/>
          <a:chExt cx="0" cy="0"/>
        </a:xfrm>
      </p:grpSpPr>
      <p:sp>
        <p:nvSpPr>
          <p:cNvPr id="330" name="Google Shape;330;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1" name="Google Shape;331;p20"/>
          <p:cNvSpPr txBox="1">
            <a:spLocks noGrp="1"/>
          </p:cNvSpPr>
          <p:nvPr>
            <p:ph type="title" idx="2"/>
          </p:nvPr>
        </p:nvSpPr>
        <p:spPr>
          <a:xfrm>
            <a:off x="2424850" y="1921175"/>
            <a:ext cx="1978200" cy="37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32" name="Google Shape;332;p20"/>
          <p:cNvSpPr txBox="1">
            <a:spLocks noGrp="1"/>
          </p:cNvSpPr>
          <p:nvPr>
            <p:ph type="subTitle" idx="1"/>
          </p:nvPr>
        </p:nvSpPr>
        <p:spPr>
          <a:xfrm>
            <a:off x="2424850" y="220477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3" name="Google Shape;333;p20"/>
          <p:cNvSpPr txBox="1">
            <a:spLocks noGrp="1"/>
          </p:cNvSpPr>
          <p:nvPr>
            <p:ph type="title" idx="3"/>
          </p:nvPr>
        </p:nvSpPr>
        <p:spPr>
          <a:xfrm>
            <a:off x="4740954" y="1921175"/>
            <a:ext cx="1978200" cy="37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34" name="Google Shape;334;p20"/>
          <p:cNvSpPr txBox="1">
            <a:spLocks noGrp="1"/>
          </p:cNvSpPr>
          <p:nvPr>
            <p:ph type="subTitle" idx="4"/>
          </p:nvPr>
        </p:nvSpPr>
        <p:spPr>
          <a:xfrm>
            <a:off x="4740954" y="220477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5" name="Google Shape;335;p20"/>
          <p:cNvSpPr txBox="1">
            <a:spLocks noGrp="1"/>
          </p:cNvSpPr>
          <p:nvPr>
            <p:ph type="title" idx="5"/>
          </p:nvPr>
        </p:nvSpPr>
        <p:spPr>
          <a:xfrm>
            <a:off x="2424850" y="3354650"/>
            <a:ext cx="1978200" cy="37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36" name="Google Shape;336;p20"/>
          <p:cNvSpPr txBox="1">
            <a:spLocks noGrp="1"/>
          </p:cNvSpPr>
          <p:nvPr>
            <p:ph type="subTitle" idx="6"/>
          </p:nvPr>
        </p:nvSpPr>
        <p:spPr>
          <a:xfrm>
            <a:off x="2424850" y="363817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7" name="Google Shape;337;p20"/>
          <p:cNvSpPr txBox="1">
            <a:spLocks noGrp="1"/>
          </p:cNvSpPr>
          <p:nvPr>
            <p:ph type="title" idx="7"/>
          </p:nvPr>
        </p:nvSpPr>
        <p:spPr>
          <a:xfrm>
            <a:off x="4740954" y="3354650"/>
            <a:ext cx="1978200" cy="37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38" name="Google Shape;338;p20"/>
          <p:cNvSpPr txBox="1">
            <a:spLocks noGrp="1"/>
          </p:cNvSpPr>
          <p:nvPr>
            <p:ph type="subTitle" idx="8"/>
          </p:nvPr>
        </p:nvSpPr>
        <p:spPr>
          <a:xfrm>
            <a:off x="4740954" y="363817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39"/>
        <p:cNvGrpSpPr/>
        <p:nvPr/>
      </p:nvGrpSpPr>
      <p:grpSpPr>
        <a:xfrm>
          <a:off x="0" y="0"/>
          <a:ext cx="0" cy="0"/>
          <a:chOff x="0" y="0"/>
          <a:chExt cx="0" cy="0"/>
        </a:xfrm>
      </p:grpSpPr>
      <p:sp>
        <p:nvSpPr>
          <p:cNvPr id="340" name="Google Shape;340;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1" name="Google Shape;341;p21"/>
          <p:cNvSpPr txBox="1">
            <a:spLocks noGrp="1"/>
          </p:cNvSpPr>
          <p:nvPr>
            <p:ph type="title" idx="2"/>
          </p:nvPr>
        </p:nvSpPr>
        <p:spPr>
          <a:xfrm>
            <a:off x="1101175" y="2060788"/>
            <a:ext cx="1986000" cy="37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42" name="Google Shape;342;p21"/>
          <p:cNvSpPr txBox="1">
            <a:spLocks noGrp="1"/>
          </p:cNvSpPr>
          <p:nvPr>
            <p:ph type="subTitle" idx="1"/>
          </p:nvPr>
        </p:nvSpPr>
        <p:spPr>
          <a:xfrm>
            <a:off x="1101175" y="22693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3" name="Google Shape;343;p21"/>
          <p:cNvSpPr txBox="1">
            <a:spLocks noGrp="1"/>
          </p:cNvSpPr>
          <p:nvPr>
            <p:ph type="title" idx="3"/>
          </p:nvPr>
        </p:nvSpPr>
        <p:spPr>
          <a:xfrm>
            <a:off x="3578947" y="2060788"/>
            <a:ext cx="1986000" cy="37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44" name="Google Shape;344;p21"/>
          <p:cNvSpPr txBox="1">
            <a:spLocks noGrp="1"/>
          </p:cNvSpPr>
          <p:nvPr>
            <p:ph type="subTitle" idx="4"/>
          </p:nvPr>
        </p:nvSpPr>
        <p:spPr>
          <a:xfrm>
            <a:off x="3578948" y="22693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5" name="Google Shape;345;p21"/>
          <p:cNvSpPr txBox="1">
            <a:spLocks noGrp="1"/>
          </p:cNvSpPr>
          <p:nvPr>
            <p:ph type="title" idx="5"/>
          </p:nvPr>
        </p:nvSpPr>
        <p:spPr>
          <a:xfrm>
            <a:off x="1101175" y="3494250"/>
            <a:ext cx="1986000" cy="37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46" name="Google Shape;346;p21"/>
          <p:cNvSpPr txBox="1">
            <a:spLocks noGrp="1"/>
          </p:cNvSpPr>
          <p:nvPr>
            <p:ph type="subTitle" idx="6"/>
          </p:nvPr>
        </p:nvSpPr>
        <p:spPr>
          <a:xfrm>
            <a:off x="1101175" y="37027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7" name="Google Shape;347;p21"/>
          <p:cNvSpPr txBox="1">
            <a:spLocks noGrp="1"/>
          </p:cNvSpPr>
          <p:nvPr>
            <p:ph type="title" idx="7"/>
          </p:nvPr>
        </p:nvSpPr>
        <p:spPr>
          <a:xfrm>
            <a:off x="3578947" y="3494250"/>
            <a:ext cx="1986000" cy="37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48" name="Google Shape;348;p21"/>
          <p:cNvSpPr txBox="1">
            <a:spLocks noGrp="1"/>
          </p:cNvSpPr>
          <p:nvPr>
            <p:ph type="subTitle" idx="8"/>
          </p:nvPr>
        </p:nvSpPr>
        <p:spPr>
          <a:xfrm>
            <a:off x="3578948" y="37027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9" name="Google Shape;349;p21"/>
          <p:cNvSpPr txBox="1">
            <a:spLocks noGrp="1"/>
          </p:cNvSpPr>
          <p:nvPr>
            <p:ph type="title" idx="9"/>
          </p:nvPr>
        </p:nvSpPr>
        <p:spPr>
          <a:xfrm>
            <a:off x="6056725" y="2060788"/>
            <a:ext cx="1986000" cy="37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50" name="Google Shape;350;p21"/>
          <p:cNvSpPr txBox="1">
            <a:spLocks noGrp="1"/>
          </p:cNvSpPr>
          <p:nvPr>
            <p:ph type="subTitle" idx="13"/>
          </p:nvPr>
        </p:nvSpPr>
        <p:spPr>
          <a:xfrm>
            <a:off x="6056727" y="22693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1" name="Google Shape;351;p21"/>
          <p:cNvSpPr txBox="1">
            <a:spLocks noGrp="1"/>
          </p:cNvSpPr>
          <p:nvPr>
            <p:ph type="title" idx="14"/>
          </p:nvPr>
        </p:nvSpPr>
        <p:spPr>
          <a:xfrm>
            <a:off x="6056725" y="3494250"/>
            <a:ext cx="1986000" cy="37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52" name="Google Shape;352;p21"/>
          <p:cNvSpPr txBox="1">
            <a:spLocks noGrp="1"/>
          </p:cNvSpPr>
          <p:nvPr>
            <p:ph type="subTitle" idx="15"/>
          </p:nvPr>
        </p:nvSpPr>
        <p:spPr>
          <a:xfrm>
            <a:off x="6056727" y="37027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408"/>
        <p:cNvGrpSpPr/>
        <p:nvPr/>
      </p:nvGrpSpPr>
      <p:grpSpPr>
        <a:xfrm>
          <a:off x="0" y="0"/>
          <a:ext cx="0" cy="0"/>
          <a:chOff x="0" y="0"/>
          <a:chExt cx="0" cy="0"/>
        </a:xfrm>
      </p:grpSpPr>
      <p:sp>
        <p:nvSpPr>
          <p:cNvPr id="409" name="Google Shape;409;p24"/>
          <p:cNvSpPr txBox="1">
            <a:spLocks noGrp="1"/>
          </p:cNvSpPr>
          <p:nvPr>
            <p:ph type="title"/>
          </p:nvPr>
        </p:nvSpPr>
        <p:spPr>
          <a:xfrm>
            <a:off x="720000" y="631037"/>
            <a:ext cx="4294800" cy="873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0" name="Google Shape;410;p24"/>
          <p:cNvSpPr txBox="1">
            <a:spLocks noGrp="1"/>
          </p:cNvSpPr>
          <p:nvPr>
            <p:ph type="subTitle" idx="1"/>
          </p:nvPr>
        </p:nvSpPr>
        <p:spPr>
          <a:xfrm>
            <a:off x="720000" y="1661750"/>
            <a:ext cx="3434700" cy="14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11" name="Google Shape;411;p24"/>
          <p:cNvSpPr/>
          <p:nvPr/>
        </p:nvSpPr>
        <p:spPr>
          <a:xfrm>
            <a:off x="-50" y="4832400"/>
            <a:ext cx="9144000" cy="324000"/>
          </a:xfrm>
          <a:prstGeom prst="rect">
            <a:avLst/>
          </a:prstGeom>
          <a:solidFill>
            <a:srgbClr val="DFDE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4"/>
          <p:cNvSpPr/>
          <p:nvPr/>
        </p:nvSpPr>
        <p:spPr>
          <a:xfrm>
            <a:off x="-50" y="-12925"/>
            <a:ext cx="9144000" cy="32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4"/>
          <p:cNvSpPr txBox="1"/>
          <p:nvPr/>
        </p:nvSpPr>
        <p:spPr>
          <a:xfrm>
            <a:off x="720000" y="3487250"/>
            <a:ext cx="47187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a:solidFill>
                  <a:srgbClr val="434343"/>
                </a:solidFill>
                <a:latin typeface="Anaheim"/>
                <a:ea typeface="Anaheim"/>
                <a:cs typeface="Anaheim"/>
                <a:sym typeface="Anaheim"/>
              </a:rPr>
              <a:t>CREDITS: This presentation template was created by </a:t>
            </a:r>
            <a:r>
              <a:rPr lang="en" sz="1000" b="1">
                <a:solidFill>
                  <a:srgbClr val="434343"/>
                </a:solidFill>
                <a:uFill>
                  <a:noFill/>
                </a:uFill>
                <a:latin typeface="Anaheim"/>
                <a:ea typeface="Anaheim"/>
                <a:cs typeface="Anaheim"/>
                <a:sym typeface="Anaheim"/>
                <a:hlinkClick r:id="rId2">
                  <a:extLst>
                    <a:ext uri="{A12FA001-AC4F-418D-AE19-62706E023703}">
                      <ahyp:hlinkClr xmlns:ahyp="http://schemas.microsoft.com/office/drawing/2018/hyperlinkcolor" val="tx"/>
                    </a:ext>
                  </a:extLst>
                </a:hlinkClick>
              </a:rPr>
              <a:t>Slidesgo</a:t>
            </a:r>
            <a:r>
              <a:rPr lang="en" sz="1000">
                <a:solidFill>
                  <a:srgbClr val="434343"/>
                </a:solidFill>
                <a:latin typeface="Anaheim"/>
                <a:ea typeface="Anaheim"/>
                <a:cs typeface="Anaheim"/>
                <a:sym typeface="Anaheim"/>
              </a:rPr>
              <a:t>, and includes icons by </a:t>
            </a:r>
            <a:r>
              <a:rPr lang="en" sz="1000" b="1">
                <a:solidFill>
                  <a:srgbClr val="434343"/>
                </a:solidFill>
                <a:uFill>
                  <a:noFill/>
                </a:uFill>
                <a:latin typeface="Anaheim"/>
                <a:ea typeface="Anaheim"/>
                <a:cs typeface="Anaheim"/>
                <a:sym typeface="Anaheim"/>
                <a:hlinkClick r:id="rId3">
                  <a:extLst>
                    <a:ext uri="{A12FA001-AC4F-418D-AE19-62706E023703}">
                      <ahyp:hlinkClr xmlns:ahyp="http://schemas.microsoft.com/office/drawing/2018/hyperlinkcolor" val="tx"/>
                    </a:ext>
                  </a:extLst>
                </a:hlinkClick>
              </a:rPr>
              <a:t>Flaticon</a:t>
            </a:r>
            <a:r>
              <a:rPr lang="en" sz="1000">
                <a:solidFill>
                  <a:srgbClr val="434343"/>
                </a:solidFill>
                <a:latin typeface="Anaheim"/>
                <a:ea typeface="Anaheim"/>
                <a:cs typeface="Anaheim"/>
                <a:sym typeface="Anaheim"/>
              </a:rPr>
              <a:t>, and infographics &amp; images by </a:t>
            </a:r>
            <a:r>
              <a:rPr lang="en" sz="1000" b="1">
                <a:solidFill>
                  <a:srgbClr val="434343"/>
                </a:solidFill>
                <a:uFill>
                  <a:noFill/>
                </a:uFill>
                <a:latin typeface="Anaheim"/>
                <a:ea typeface="Anaheim"/>
                <a:cs typeface="Anaheim"/>
                <a:sym typeface="Anaheim"/>
                <a:hlinkClick r:id="rId4">
                  <a:extLst>
                    <a:ext uri="{A12FA001-AC4F-418D-AE19-62706E023703}">
                      <ahyp:hlinkClr xmlns:ahyp="http://schemas.microsoft.com/office/drawing/2018/hyperlinkcolor" val="tx"/>
                    </a:ext>
                  </a:extLst>
                </a:hlinkClick>
              </a:rPr>
              <a:t>Freepik</a:t>
            </a:r>
            <a:endParaRPr sz="1000" b="1">
              <a:solidFill>
                <a:srgbClr val="434343"/>
              </a:solidFill>
              <a:latin typeface="Anaheim"/>
              <a:ea typeface="Anaheim"/>
              <a:cs typeface="Anaheim"/>
              <a:sym typeface="Anaheim"/>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414"/>
        <p:cNvGrpSpPr/>
        <p:nvPr/>
      </p:nvGrpSpPr>
      <p:grpSpPr>
        <a:xfrm>
          <a:off x="0" y="0"/>
          <a:ext cx="0" cy="0"/>
          <a:chOff x="0" y="0"/>
          <a:chExt cx="0" cy="0"/>
        </a:xfrm>
      </p:grpSpPr>
      <p:sp>
        <p:nvSpPr>
          <p:cNvPr id="415" name="Google Shape;415;p25"/>
          <p:cNvSpPr txBox="1">
            <a:spLocks noGrp="1"/>
          </p:cNvSpPr>
          <p:nvPr>
            <p:ph type="title"/>
          </p:nvPr>
        </p:nvSpPr>
        <p:spPr>
          <a:xfrm>
            <a:off x="2347938" y="540000"/>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6" name="Google Shape;416;p25"/>
          <p:cNvSpPr txBox="1">
            <a:spLocks noGrp="1"/>
          </p:cNvSpPr>
          <p:nvPr>
            <p:ph type="subTitle" idx="1"/>
          </p:nvPr>
        </p:nvSpPr>
        <p:spPr>
          <a:xfrm>
            <a:off x="2347900" y="1841450"/>
            <a:ext cx="4448100" cy="105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17" name="Google Shape;417;p25"/>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accent4"/>
                </a:solidFill>
                <a:latin typeface="Assistant"/>
                <a:ea typeface="Assistant"/>
                <a:cs typeface="Assistant"/>
                <a:sym typeface="Assistant"/>
              </a:rPr>
              <a:t>CREDITS: This presentation template was created by </a:t>
            </a:r>
            <a:r>
              <a:rPr lang="en" sz="1200" u="sng">
                <a:solidFill>
                  <a:schemeClr val="accent4"/>
                </a:solidFill>
                <a:latin typeface="Assistant"/>
                <a:ea typeface="Assistant"/>
                <a:cs typeface="Assistant"/>
                <a:sym typeface="Assistant"/>
                <a:hlinkClick r:id="rId2">
                  <a:extLst>
                    <a:ext uri="{A12FA001-AC4F-418D-AE19-62706E023703}">
                      <ahyp:hlinkClr xmlns:ahyp="http://schemas.microsoft.com/office/drawing/2018/hyperlinkcolor" val="tx"/>
                    </a:ext>
                  </a:extLst>
                </a:hlinkClick>
              </a:rPr>
              <a:t>Slidesgo</a:t>
            </a:r>
            <a:r>
              <a:rPr lang="en" sz="1200">
                <a:solidFill>
                  <a:schemeClr val="accent4"/>
                </a:solidFill>
                <a:latin typeface="Assistant"/>
                <a:ea typeface="Assistant"/>
                <a:cs typeface="Assistant"/>
                <a:sym typeface="Assistant"/>
              </a:rPr>
              <a:t>, and includes icons by </a:t>
            </a:r>
            <a:r>
              <a:rPr lang="en" sz="1200" u="sng">
                <a:solidFill>
                  <a:schemeClr val="accent4"/>
                </a:solidFill>
                <a:latin typeface="Assistant"/>
                <a:ea typeface="Assistant"/>
                <a:cs typeface="Assistant"/>
                <a:sym typeface="Assistant"/>
                <a:hlinkClick r:id="rId3">
                  <a:extLst>
                    <a:ext uri="{A12FA001-AC4F-418D-AE19-62706E023703}">
                      <ahyp:hlinkClr xmlns:ahyp="http://schemas.microsoft.com/office/drawing/2018/hyperlinkcolor" val="tx"/>
                    </a:ext>
                  </a:extLst>
                </a:hlinkClick>
              </a:rPr>
              <a:t>Flaticon</a:t>
            </a:r>
            <a:r>
              <a:rPr lang="en" sz="1200">
                <a:solidFill>
                  <a:schemeClr val="accent4"/>
                </a:solidFill>
                <a:latin typeface="Assistant"/>
                <a:ea typeface="Assistant"/>
                <a:cs typeface="Assistant"/>
                <a:sym typeface="Assistant"/>
              </a:rPr>
              <a:t>, and infographics &amp; images by </a:t>
            </a:r>
            <a:r>
              <a:rPr lang="en" sz="1200" u="sng">
                <a:solidFill>
                  <a:schemeClr val="accent4"/>
                </a:solidFill>
                <a:latin typeface="Assistant"/>
                <a:ea typeface="Assistant"/>
                <a:cs typeface="Assistant"/>
                <a:sym typeface="Assistant"/>
                <a:hlinkClick r:id="rId4">
                  <a:extLst>
                    <a:ext uri="{A12FA001-AC4F-418D-AE19-62706E023703}">
                      <ahyp:hlinkClr xmlns:ahyp="http://schemas.microsoft.com/office/drawing/2018/hyperlinkcolor" val="tx"/>
                    </a:ext>
                  </a:extLst>
                </a:hlinkClick>
              </a:rPr>
              <a:t>Freepik</a:t>
            </a:r>
            <a:r>
              <a:rPr lang="en" sz="1200" u="sng">
                <a:solidFill>
                  <a:schemeClr val="accent4"/>
                </a:solidFill>
                <a:latin typeface="Assistant"/>
                <a:ea typeface="Assistant"/>
                <a:cs typeface="Assistant"/>
                <a:sym typeface="Assistant"/>
              </a:rPr>
              <a:t> </a:t>
            </a:r>
            <a:endParaRPr sz="1200" u="sng">
              <a:solidFill>
                <a:schemeClr val="accent4"/>
              </a:solidFill>
              <a:latin typeface="Assistant"/>
              <a:ea typeface="Assistant"/>
              <a:cs typeface="Assistant"/>
              <a:sym typeface="Assistant"/>
            </a:endParaRPr>
          </a:p>
        </p:txBody>
      </p:sp>
      <p:pic>
        <p:nvPicPr>
          <p:cNvPr id="418" name="Google Shape;418;p25"/>
          <p:cNvPicPr preferRelativeResize="0"/>
          <p:nvPr/>
        </p:nvPicPr>
        <p:blipFill>
          <a:blip r:embed="rId5">
            <a:alphaModFix/>
          </a:blip>
          <a:stretch>
            <a:fillRect/>
          </a:stretch>
        </p:blipFill>
        <p:spPr>
          <a:xfrm rot="947390">
            <a:off x="8464619" y="3599362"/>
            <a:ext cx="306925" cy="1924746"/>
          </a:xfrm>
          <a:prstGeom prst="rect">
            <a:avLst/>
          </a:prstGeom>
          <a:noFill/>
          <a:ln>
            <a:noFill/>
          </a:ln>
        </p:spPr>
      </p:pic>
      <p:pic>
        <p:nvPicPr>
          <p:cNvPr id="419" name="Google Shape;419;p25"/>
          <p:cNvPicPr preferRelativeResize="0"/>
          <p:nvPr/>
        </p:nvPicPr>
        <p:blipFill>
          <a:blip r:embed="rId5">
            <a:alphaModFix/>
          </a:blip>
          <a:stretch>
            <a:fillRect/>
          </a:stretch>
        </p:blipFill>
        <p:spPr>
          <a:xfrm rot="243319" flipH="1">
            <a:off x="8502987" y="3463673"/>
            <a:ext cx="306925" cy="1924748"/>
          </a:xfrm>
          <a:prstGeom prst="rect">
            <a:avLst/>
          </a:prstGeom>
          <a:noFill/>
          <a:ln>
            <a:noFill/>
          </a:ln>
        </p:spPr>
      </p:pic>
      <p:pic>
        <p:nvPicPr>
          <p:cNvPr id="420" name="Google Shape;420;p25"/>
          <p:cNvPicPr preferRelativeResize="0"/>
          <p:nvPr/>
        </p:nvPicPr>
        <p:blipFill>
          <a:blip r:embed="rId6">
            <a:alphaModFix/>
          </a:blip>
          <a:stretch>
            <a:fillRect/>
          </a:stretch>
        </p:blipFill>
        <p:spPr>
          <a:xfrm>
            <a:off x="306487" y="301038"/>
            <a:ext cx="113300" cy="113300"/>
          </a:xfrm>
          <a:prstGeom prst="rect">
            <a:avLst/>
          </a:prstGeom>
          <a:noFill/>
          <a:ln>
            <a:noFill/>
          </a:ln>
        </p:spPr>
      </p:pic>
      <p:pic>
        <p:nvPicPr>
          <p:cNvPr id="421" name="Google Shape;421;p25"/>
          <p:cNvPicPr preferRelativeResize="0"/>
          <p:nvPr/>
        </p:nvPicPr>
        <p:blipFill>
          <a:blip r:embed="rId6">
            <a:alphaModFix/>
          </a:blip>
          <a:stretch>
            <a:fillRect/>
          </a:stretch>
        </p:blipFill>
        <p:spPr>
          <a:xfrm>
            <a:off x="382687" y="3044238"/>
            <a:ext cx="113300" cy="113300"/>
          </a:xfrm>
          <a:prstGeom prst="rect">
            <a:avLst/>
          </a:prstGeom>
          <a:noFill/>
          <a:ln>
            <a:noFill/>
          </a:ln>
        </p:spPr>
      </p:pic>
      <p:pic>
        <p:nvPicPr>
          <p:cNvPr id="422" name="Google Shape;422;p25"/>
          <p:cNvPicPr preferRelativeResize="0"/>
          <p:nvPr/>
        </p:nvPicPr>
        <p:blipFill>
          <a:blip r:embed="rId6">
            <a:alphaModFix/>
          </a:blip>
          <a:stretch>
            <a:fillRect/>
          </a:stretch>
        </p:blipFill>
        <p:spPr>
          <a:xfrm>
            <a:off x="154087" y="4873038"/>
            <a:ext cx="113300" cy="113300"/>
          </a:xfrm>
          <a:prstGeom prst="rect">
            <a:avLst/>
          </a:prstGeom>
          <a:noFill/>
          <a:ln>
            <a:noFill/>
          </a:ln>
        </p:spPr>
      </p:pic>
      <p:pic>
        <p:nvPicPr>
          <p:cNvPr id="423" name="Google Shape;423;p25"/>
          <p:cNvPicPr preferRelativeResize="0"/>
          <p:nvPr/>
        </p:nvPicPr>
        <p:blipFill>
          <a:blip r:embed="rId6">
            <a:alphaModFix/>
          </a:blip>
          <a:stretch>
            <a:fillRect/>
          </a:stretch>
        </p:blipFill>
        <p:spPr>
          <a:xfrm>
            <a:off x="8764687" y="682038"/>
            <a:ext cx="113300" cy="113300"/>
          </a:xfrm>
          <a:prstGeom prst="rect">
            <a:avLst/>
          </a:prstGeom>
          <a:noFill/>
          <a:ln>
            <a:noFill/>
          </a:ln>
        </p:spPr>
      </p:pic>
      <p:pic>
        <p:nvPicPr>
          <p:cNvPr id="424" name="Google Shape;424;p25"/>
          <p:cNvPicPr preferRelativeResize="0"/>
          <p:nvPr/>
        </p:nvPicPr>
        <p:blipFill>
          <a:blip r:embed="rId6">
            <a:alphaModFix/>
          </a:blip>
          <a:stretch>
            <a:fillRect/>
          </a:stretch>
        </p:blipFill>
        <p:spPr>
          <a:xfrm>
            <a:off x="7545487" y="148638"/>
            <a:ext cx="113300" cy="113300"/>
          </a:xfrm>
          <a:prstGeom prst="rect">
            <a:avLst/>
          </a:prstGeom>
          <a:noFill/>
          <a:ln>
            <a:noFill/>
          </a:ln>
        </p:spPr>
      </p:pic>
      <p:pic>
        <p:nvPicPr>
          <p:cNvPr id="425" name="Google Shape;425;p25"/>
          <p:cNvPicPr preferRelativeResize="0"/>
          <p:nvPr/>
        </p:nvPicPr>
        <p:blipFill>
          <a:blip r:embed="rId6">
            <a:alphaModFix/>
          </a:blip>
          <a:stretch>
            <a:fillRect/>
          </a:stretch>
        </p:blipFill>
        <p:spPr>
          <a:xfrm>
            <a:off x="8840887" y="4644438"/>
            <a:ext cx="113300" cy="113300"/>
          </a:xfrm>
          <a:prstGeom prst="rect">
            <a:avLst/>
          </a:prstGeom>
          <a:noFill/>
          <a:ln>
            <a:noFill/>
          </a:ln>
        </p:spPr>
      </p:pic>
      <p:pic>
        <p:nvPicPr>
          <p:cNvPr id="426" name="Google Shape;426;p25"/>
          <p:cNvPicPr preferRelativeResize="0"/>
          <p:nvPr/>
        </p:nvPicPr>
        <p:blipFill>
          <a:blip r:embed="rId6">
            <a:alphaModFix/>
          </a:blip>
          <a:stretch>
            <a:fillRect/>
          </a:stretch>
        </p:blipFill>
        <p:spPr>
          <a:xfrm>
            <a:off x="2135287" y="4796838"/>
            <a:ext cx="113300" cy="113300"/>
          </a:xfrm>
          <a:prstGeom prst="rect">
            <a:avLst/>
          </a:prstGeom>
          <a:noFill/>
          <a:ln>
            <a:noFill/>
          </a:ln>
        </p:spPr>
      </p:pic>
      <p:pic>
        <p:nvPicPr>
          <p:cNvPr id="427" name="Google Shape;427;p25"/>
          <p:cNvPicPr preferRelativeResize="0"/>
          <p:nvPr/>
        </p:nvPicPr>
        <p:blipFill>
          <a:blip r:embed="rId6">
            <a:alphaModFix/>
          </a:blip>
          <a:stretch>
            <a:fillRect/>
          </a:stretch>
        </p:blipFill>
        <p:spPr>
          <a:xfrm>
            <a:off x="3887887" y="377238"/>
            <a:ext cx="113300" cy="113300"/>
          </a:xfrm>
          <a:prstGeom prst="rect">
            <a:avLst/>
          </a:prstGeom>
          <a:noFill/>
          <a:ln>
            <a:noFill/>
          </a:ln>
        </p:spPr>
      </p:pic>
      <p:pic>
        <p:nvPicPr>
          <p:cNvPr id="428" name="Google Shape;428;p25"/>
          <p:cNvPicPr preferRelativeResize="0"/>
          <p:nvPr/>
        </p:nvPicPr>
        <p:blipFill>
          <a:blip r:embed="rId6">
            <a:alphaModFix/>
          </a:blip>
          <a:stretch>
            <a:fillRect/>
          </a:stretch>
        </p:blipFill>
        <p:spPr>
          <a:xfrm>
            <a:off x="7774087" y="4949238"/>
            <a:ext cx="113300" cy="113300"/>
          </a:xfrm>
          <a:prstGeom prst="rect">
            <a:avLst/>
          </a:prstGeom>
          <a:noFill/>
          <a:ln>
            <a:noFill/>
          </a:ln>
        </p:spPr>
      </p:pic>
      <p:pic>
        <p:nvPicPr>
          <p:cNvPr id="429" name="Google Shape;429;p25"/>
          <p:cNvPicPr preferRelativeResize="0"/>
          <p:nvPr/>
        </p:nvPicPr>
        <p:blipFill>
          <a:blip r:embed="rId7">
            <a:alphaModFix/>
          </a:blip>
          <a:stretch>
            <a:fillRect/>
          </a:stretch>
        </p:blipFill>
        <p:spPr>
          <a:xfrm>
            <a:off x="6488775" y="221137"/>
            <a:ext cx="173870" cy="264025"/>
          </a:xfrm>
          <a:prstGeom prst="rect">
            <a:avLst/>
          </a:prstGeom>
          <a:noFill/>
          <a:ln>
            <a:noFill/>
          </a:ln>
        </p:spPr>
      </p:pic>
      <p:pic>
        <p:nvPicPr>
          <p:cNvPr id="430" name="Google Shape;430;p25"/>
          <p:cNvPicPr preferRelativeResize="0"/>
          <p:nvPr/>
        </p:nvPicPr>
        <p:blipFill>
          <a:blip r:embed="rId7">
            <a:alphaModFix/>
          </a:blip>
          <a:stretch>
            <a:fillRect/>
          </a:stretch>
        </p:blipFill>
        <p:spPr>
          <a:xfrm>
            <a:off x="1307175" y="4716937"/>
            <a:ext cx="173870" cy="264025"/>
          </a:xfrm>
          <a:prstGeom prst="rect">
            <a:avLst/>
          </a:prstGeom>
          <a:noFill/>
          <a:ln>
            <a:noFill/>
          </a:ln>
        </p:spPr>
      </p:pic>
      <p:pic>
        <p:nvPicPr>
          <p:cNvPr id="431" name="Google Shape;431;p25"/>
          <p:cNvPicPr preferRelativeResize="0"/>
          <p:nvPr/>
        </p:nvPicPr>
        <p:blipFill>
          <a:blip r:embed="rId7">
            <a:alphaModFix/>
          </a:blip>
          <a:stretch>
            <a:fillRect/>
          </a:stretch>
        </p:blipFill>
        <p:spPr>
          <a:xfrm>
            <a:off x="1408350" y="148662"/>
            <a:ext cx="173870" cy="264025"/>
          </a:xfrm>
          <a:prstGeom prst="rect">
            <a:avLst/>
          </a:prstGeom>
          <a:noFill/>
          <a:ln>
            <a:noFill/>
          </a:ln>
        </p:spPr>
      </p:pic>
      <p:pic>
        <p:nvPicPr>
          <p:cNvPr id="432" name="Google Shape;432;p25"/>
          <p:cNvPicPr preferRelativeResize="0"/>
          <p:nvPr/>
        </p:nvPicPr>
        <p:blipFill>
          <a:blip r:embed="rId7">
            <a:alphaModFix/>
          </a:blip>
          <a:stretch>
            <a:fillRect/>
          </a:stretch>
        </p:blipFill>
        <p:spPr>
          <a:xfrm>
            <a:off x="8546175" y="1668937"/>
            <a:ext cx="173870" cy="264025"/>
          </a:xfrm>
          <a:prstGeom prst="rect">
            <a:avLst/>
          </a:prstGeom>
          <a:noFill/>
          <a:ln>
            <a:noFill/>
          </a:ln>
        </p:spPr>
      </p:pic>
      <p:pic>
        <p:nvPicPr>
          <p:cNvPr id="433" name="Google Shape;433;p25"/>
          <p:cNvPicPr preferRelativeResize="0"/>
          <p:nvPr/>
        </p:nvPicPr>
        <p:blipFill>
          <a:blip r:embed="rId7">
            <a:alphaModFix/>
          </a:blip>
          <a:stretch>
            <a:fillRect/>
          </a:stretch>
        </p:blipFill>
        <p:spPr>
          <a:xfrm>
            <a:off x="164175" y="3726337"/>
            <a:ext cx="173870" cy="264025"/>
          </a:xfrm>
          <a:prstGeom prst="rect">
            <a:avLst/>
          </a:prstGeom>
          <a:noFill/>
          <a:ln>
            <a:noFill/>
          </a:ln>
        </p:spPr>
      </p:pic>
      <p:pic>
        <p:nvPicPr>
          <p:cNvPr id="434" name="Google Shape;434;p25"/>
          <p:cNvPicPr preferRelativeResize="0"/>
          <p:nvPr/>
        </p:nvPicPr>
        <p:blipFill>
          <a:blip r:embed="rId7">
            <a:alphaModFix/>
          </a:blip>
          <a:stretch>
            <a:fillRect/>
          </a:stretch>
        </p:blipFill>
        <p:spPr>
          <a:xfrm>
            <a:off x="5726775" y="4716937"/>
            <a:ext cx="173870" cy="264025"/>
          </a:xfrm>
          <a:prstGeom prst="rect">
            <a:avLst/>
          </a:prstGeom>
          <a:noFill/>
          <a:ln>
            <a:noFill/>
          </a:ln>
        </p:spPr>
      </p:pic>
      <p:pic>
        <p:nvPicPr>
          <p:cNvPr id="435" name="Google Shape;435;p25"/>
          <p:cNvPicPr preferRelativeResize="0"/>
          <p:nvPr/>
        </p:nvPicPr>
        <p:blipFill>
          <a:blip r:embed="rId7">
            <a:alphaModFix/>
          </a:blip>
          <a:stretch>
            <a:fillRect/>
          </a:stretch>
        </p:blipFill>
        <p:spPr>
          <a:xfrm>
            <a:off x="468975" y="678337"/>
            <a:ext cx="173870" cy="264025"/>
          </a:xfrm>
          <a:prstGeom prst="rect">
            <a:avLst/>
          </a:prstGeom>
          <a:noFill/>
          <a:ln>
            <a:noFill/>
          </a:ln>
        </p:spPr>
      </p:pic>
      <p:pic>
        <p:nvPicPr>
          <p:cNvPr id="436" name="Google Shape;436;p25"/>
          <p:cNvPicPr preferRelativeResize="0"/>
          <p:nvPr/>
        </p:nvPicPr>
        <p:blipFill>
          <a:blip r:embed="rId8">
            <a:alphaModFix/>
          </a:blip>
          <a:stretch>
            <a:fillRect/>
          </a:stretch>
        </p:blipFill>
        <p:spPr>
          <a:xfrm>
            <a:off x="-574062" y="-492862"/>
            <a:ext cx="1982400" cy="1786625"/>
          </a:xfrm>
          <a:prstGeom prst="rect">
            <a:avLst/>
          </a:prstGeom>
          <a:noFill/>
          <a:ln>
            <a:noFill/>
          </a:ln>
        </p:spPr>
      </p:pic>
      <p:pic>
        <p:nvPicPr>
          <p:cNvPr id="437" name="Google Shape;437;p25"/>
          <p:cNvPicPr preferRelativeResize="0"/>
          <p:nvPr/>
        </p:nvPicPr>
        <p:blipFill>
          <a:blip r:embed="rId5">
            <a:alphaModFix/>
          </a:blip>
          <a:stretch>
            <a:fillRect/>
          </a:stretch>
        </p:blipFill>
        <p:spPr>
          <a:xfrm rot="8121586">
            <a:off x="546004" y="-662247"/>
            <a:ext cx="306925" cy="1924746"/>
          </a:xfrm>
          <a:prstGeom prst="rect">
            <a:avLst/>
          </a:prstGeom>
          <a:noFill/>
          <a:ln>
            <a:noFill/>
          </a:ln>
        </p:spPr>
      </p:pic>
      <p:pic>
        <p:nvPicPr>
          <p:cNvPr id="438" name="Google Shape;438;p25"/>
          <p:cNvPicPr preferRelativeResize="0"/>
          <p:nvPr/>
        </p:nvPicPr>
        <p:blipFill>
          <a:blip r:embed="rId5">
            <a:alphaModFix/>
          </a:blip>
          <a:stretch>
            <a:fillRect/>
          </a:stretch>
        </p:blipFill>
        <p:spPr>
          <a:xfrm rot="7417515" flipH="1">
            <a:off x="645085" y="-561917"/>
            <a:ext cx="306925" cy="1924749"/>
          </a:xfrm>
          <a:prstGeom prst="rect">
            <a:avLst/>
          </a:prstGeom>
          <a:noFill/>
          <a:ln>
            <a:noFill/>
          </a:ln>
        </p:spPr>
      </p:pic>
      <p:pic>
        <p:nvPicPr>
          <p:cNvPr id="439" name="Google Shape;439;p25"/>
          <p:cNvPicPr preferRelativeResize="0"/>
          <p:nvPr/>
        </p:nvPicPr>
        <p:blipFill>
          <a:blip r:embed="rId8">
            <a:alphaModFix/>
          </a:blip>
          <a:stretch>
            <a:fillRect/>
          </a:stretch>
        </p:blipFill>
        <p:spPr>
          <a:xfrm>
            <a:off x="7890838" y="1177176"/>
            <a:ext cx="1982400" cy="1786625"/>
          </a:xfrm>
          <a:prstGeom prst="rect">
            <a:avLst/>
          </a:prstGeom>
          <a:noFill/>
          <a:ln>
            <a:noFill/>
          </a:ln>
        </p:spPr>
      </p:pic>
      <p:pic>
        <p:nvPicPr>
          <p:cNvPr id="440" name="Google Shape;440;p25"/>
          <p:cNvPicPr preferRelativeResize="0"/>
          <p:nvPr/>
        </p:nvPicPr>
        <p:blipFill>
          <a:blip r:embed="rId8">
            <a:alphaModFix/>
          </a:blip>
          <a:stretch>
            <a:fillRect/>
          </a:stretch>
        </p:blipFill>
        <p:spPr>
          <a:xfrm>
            <a:off x="6895163" y="3996188"/>
            <a:ext cx="1982400" cy="1786625"/>
          </a:xfrm>
          <a:prstGeom prst="rect">
            <a:avLst/>
          </a:prstGeom>
          <a:noFill/>
          <a:ln>
            <a:noFill/>
          </a:ln>
        </p:spPr>
      </p:pic>
      <p:pic>
        <p:nvPicPr>
          <p:cNvPr id="441" name="Google Shape;441;p25"/>
          <p:cNvPicPr preferRelativeResize="0"/>
          <p:nvPr/>
        </p:nvPicPr>
        <p:blipFill>
          <a:blip r:embed="rId9">
            <a:alphaModFix/>
          </a:blip>
          <a:stretch>
            <a:fillRect/>
          </a:stretch>
        </p:blipFill>
        <p:spPr>
          <a:xfrm rot="10800000">
            <a:off x="7257675" y="0"/>
            <a:ext cx="1733925" cy="196595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42"/>
        <p:cNvGrpSpPr/>
        <p:nvPr/>
      </p:nvGrpSpPr>
      <p:grpSpPr>
        <a:xfrm>
          <a:off x="0" y="0"/>
          <a:ext cx="0" cy="0"/>
          <a:chOff x="0" y="0"/>
          <a:chExt cx="0" cy="0"/>
        </a:xfrm>
      </p:grpSpPr>
      <p:pic>
        <p:nvPicPr>
          <p:cNvPr id="443" name="Google Shape;443;p26"/>
          <p:cNvPicPr preferRelativeResize="0"/>
          <p:nvPr/>
        </p:nvPicPr>
        <p:blipFill>
          <a:blip r:embed="rId2">
            <a:alphaModFix/>
          </a:blip>
          <a:stretch>
            <a:fillRect/>
          </a:stretch>
        </p:blipFill>
        <p:spPr>
          <a:xfrm>
            <a:off x="8229022" y="-453574"/>
            <a:ext cx="1454975" cy="1311275"/>
          </a:xfrm>
          <a:prstGeom prst="rect">
            <a:avLst/>
          </a:prstGeom>
          <a:noFill/>
          <a:ln>
            <a:noFill/>
          </a:ln>
        </p:spPr>
      </p:pic>
      <p:pic>
        <p:nvPicPr>
          <p:cNvPr id="444" name="Google Shape;444;p26"/>
          <p:cNvPicPr preferRelativeResize="0"/>
          <p:nvPr/>
        </p:nvPicPr>
        <p:blipFill>
          <a:blip r:embed="rId3">
            <a:alphaModFix/>
          </a:blip>
          <a:stretch>
            <a:fillRect/>
          </a:stretch>
        </p:blipFill>
        <p:spPr>
          <a:xfrm>
            <a:off x="435737" y="3915750"/>
            <a:ext cx="113300" cy="113300"/>
          </a:xfrm>
          <a:prstGeom prst="rect">
            <a:avLst/>
          </a:prstGeom>
          <a:noFill/>
          <a:ln>
            <a:noFill/>
          </a:ln>
        </p:spPr>
      </p:pic>
      <p:pic>
        <p:nvPicPr>
          <p:cNvPr id="445" name="Google Shape;445;p26"/>
          <p:cNvPicPr preferRelativeResize="0"/>
          <p:nvPr/>
        </p:nvPicPr>
        <p:blipFill>
          <a:blip r:embed="rId4">
            <a:alphaModFix/>
          </a:blip>
          <a:stretch>
            <a:fillRect/>
          </a:stretch>
        </p:blipFill>
        <p:spPr>
          <a:xfrm>
            <a:off x="8771862" y="165462"/>
            <a:ext cx="173870" cy="264025"/>
          </a:xfrm>
          <a:prstGeom prst="rect">
            <a:avLst/>
          </a:prstGeom>
          <a:noFill/>
          <a:ln>
            <a:noFill/>
          </a:ln>
        </p:spPr>
      </p:pic>
      <p:pic>
        <p:nvPicPr>
          <p:cNvPr id="446" name="Google Shape;446;p26"/>
          <p:cNvPicPr preferRelativeResize="0"/>
          <p:nvPr/>
        </p:nvPicPr>
        <p:blipFill>
          <a:blip r:embed="rId5">
            <a:alphaModFix/>
          </a:blip>
          <a:stretch>
            <a:fillRect/>
          </a:stretch>
        </p:blipFill>
        <p:spPr>
          <a:xfrm rot="-285428">
            <a:off x="278569" y="3925166"/>
            <a:ext cx="306925" cy="1924747"/>
          </a:xfrm>
          <a:prstGeom prst="rect">
            <a:avLst/>
          </a:prstGeom>
          <a:noFill/>
          <a:ln>
            <a:noFill/>
          </a:ln>
        </p:spPr>
      </p:pic>
      <p:pic>
        <p:nvPicPr>
          <p:cNvPr id="447" name="Google Shape;447;p26"/>
          <p:cNvPicPr preferRelativeResize="0"/>
          <p:nvPr/>
        </p:nvPicPr>
        <p:blipFill>
          <a:blip r:embed="rId5">
            <a:alphaModFix/>
          </a:blip>
          <a:stretch>
            <a:fillRect/>
          </a:stretch>
        </p:blipFill>
        <p:spPr>
          <a:xfrm rot="-989499" flipH="1">
            <a:off x="266874" y="3784643"/>
            <a:ext cx="306925" cy="1924750"/>
          </a:xfrm>
          <a:prstGeom prst="rect">
            <a:avLst/>
          </a:prstGeom>
          <a:noFill/>
          <a:ln>
            <a:noFill/>
          </a:ln>
        </p:spPr>
      </p:pic>
      <p:pic>
        <p:nvPicPr>
          <p:cNvPr id="448" name="Google Shape;448;p26"/>
          <p:cNvPicPr preferRelativeResize="0"/>
          <p:nvPr/>
        </p:nvPicPr>
        <p:blipFill>
          <a:blip r:embed="rId2">
            <a:alphaModFix/>
          </a:blip>
          <a:stretch>
            <a:fillRect/>
          </a:stretch>
        </p:blipFill>
        <p:spPr>
          <a:xfrm>
            <a:off x="111400" y="4165152"/>
            <a:ext cx="1990824" cy="1794200"/>
          </a:xfrm>
          <a:prstGeom prst="rect">
            <a:avLst/>
          </a:prstGeom>
          <a:noFill/>
          <a:ln>
            <a:noFill/>
          </a:ln>
        </p:spPr>
      </p:pic>
      <p:grpSp>
        <p:nvGrpSpPr>
          <p:cNvPr id="449" name="Google Shape;449;p26"/>
          <p:cNvGrpSpPr/>
          <p:nvPr/>
        </p:nvGrpSpPr>
        <p:grpSpPr>
          <a:xfrm rot="331400">
            <a:off x="1445786" y="4628354"/>
            <a:ext cx="1110279" cy="518365"/>
            <a:chOff x="3341960" y="4275150"/>
            <a:chExt cx="819521" cy="382616"/>
          </a:xfrm>
        </p:grpSpPr>
        <p:sp>
          <p:nvSpPr>
            <p:cNvPr id="450" name="Google Shape;450;p26"/>
            <p:cNvSpPr/>
            <p:nvPr/>
          </p:nvSpPr>
          <p:spPr>
            <a:xfrm>
              <a:off x="3341960" y="4280999"/>
              <a:ext cx="819521" cy="376767"/>
            </a:xfrm>
            <a:custGeom>
              <a:avLst/>
              <a:gdLst/>
              <a:ahLst/>
              <a:cxnLst/>
              <a:rect l="l" t="t" r="r" b="b"/>
              <a:pathLst>
                <a:path w="29956" h="13772" extrusionOk="0">
                  <a:moveTo>
                    <a:pt x="28188" y="3537"/>
                  </a:moveTo>
                  <a:cubicBezTo>
                    <a:pt x="28254" y="3537"/>
                    <a:pt x="28354" y="3570"/>
                    <a:pt x="28354" y="3670"/>
                  </a:cubicBezTo>
                  <a:cubicBezTo>
                    <a:pt x="28354" y="3703"/>
                    <a:pt x="28321" y="3770"/>
                    <a:pt x="28221" y="3837"/>
                  </a:cubicBezTo>
                  <a:cubicBezTo>
                    <a:pt x="28154" y="3837"/>
                    <a:pt x="19548" y="5004"/>
                    <a:pt x="16946" y="5538"/>
                  </a:cubicBezTo>
                  <a:cubicBezTo>
                    <a:pt x="14311" y="6072"/>
                    <a:pt x="5605" y="9541"/>
                    <a:pt x="5505" y="9574"/>
                  </a:cubicBezTo>
                  <a:cubicBezTo>
                    <a:pt x="5487" y="9583"/>
                    <a:pt x="5467" y="9587"/>
                    <a:pt x="5447" y="9587"/>
                  </a:cubicBezTo>
                  <a:cubicBezTo>
                    <a:pt x="5392" y="9587"/>
                    <a:pt x="5338" y="9556"/>
                    <a:pt x="5338" y="9508"/>
                  </a:cubicBezTo>
                  <a:cubicBezTo>
                    <a:pt x="4738" y="8373"/>
                    <a:pt x="4004" y="7673"/>
                    <a:pt x="3337" y="7539"/>
                  </a:cubicBezTo>
                  <a:cubicBezTo>
                    <a:pt x="3272" y="7532"/>
                    <a:pt x="3210" y="7528"/>
                    <a:pt x="3151" y="7528"/>
                  </a:cubicBezTo>
                  <a:cubicBezTo>
                    <a:pt x="2936" y="7528"/>
                    <a:pt x="2753" y="7583"/>
                    <a:pt x="2569" y="7740"/>
                  </a:cubicBezTo>
                  <a:cubicBezTo>
                    <a:pt x="1702" y="8540"/>
                    <a:pt x="1702" y="9207"/>
                    <a:pt x="2469" y="10608"/>
                  </a:cubicBezTo>
                  <a:cubicBezTo>
                    <a:pt x="3070" y="11776"/>
                    <a:pt x="3904" y="12610"/>
                    <a:pt x="4571" y="12743"/>
                  </a:cubicBezTo>
                  <a:cubicBezTo>
                    <a:pt x="4656" y="12755"/>
                    <a:pt x="4737" y="12763"/>
                    <a:pt x="4812" y="12763"/>
                  </a:cubicBezTo>
                  <a:cubicBezTo>
                    <a:pt x="4942" y="12763"/>
                    <a:pt x="5053" y="12740"/>
                    <a:pt x="5138" y="12677"/>
                  </a:cubicBezTo>
                  <a:cubicBezTo>
                    <a:pt x="5471" y="12410"/>
                    <a:pt x="5672" y="12176"/>
                    <a:pt x="5672" y="11909"/>
                  </a:cubicBezTo>
                  <a:cubicBezTo>
                    <a:pt x="5738" y="11342"/>
                    <a:pt x="5171" y="10575"/>
                    <a:pt x="4371" y="9674"/>
                  </a:cubicBezTo>
                  <a:cubicBezTo>
                    <a:pt x="3703" y="8874"/>
                    <a:pt x="3370" y="8840"/>
                    <a:pt x="3203" y="8840"/>
                  </a:cubicBezTo>
                  <a:cubicBezTo>
                    <a:pt x="3036" y="8874"/>
                    <a:pt x="2970" y="9074"/>
                    <a:pt x="2970" y="9074"/>
                  </a:cubicBezTo>
                  <a:cubicBezTo>
                    <a:pt x="2920" y="9149"/>
                    <a:pt x="2888" y="9187"/>
                    <a:pt x="2848" y="9187"/>
                  </a:cubicBezTo>
                  <a:cubicBezTo>
                    <a:pt x="2834" y="9187"/>
                    <a:pt x="2820" y="9182"/>
                    <a:pt x="2803" y="9174"/>
                  </a:cubicBezTo>
                  <a:cubicBezTo>
                    <a:pt x="2703" y="9174"/>
                    <a:pt x="2669" y="9074"/>
                    <a:pt x="2669" y="9007"/>
                  </a:cubicBezTo>
                  <a:cubicBezTo>
                    <a:pt x="2669" y="9007"/>
                    <a:pt x="2803" y="8607"/>
                    <a:pt x="3136" y="8540"/>
                  </a:cubicBezTo>
                  <a:cubicBezTo>
                    <a:pt x="3182" y="8528"/>
                    <a:pt x="3230" y="8521"/>
                    <a:pt x="3280" y="8521"/>
                  </a:cubicBezTo>
                  <a:cubicBezTo>
                    <a:pt x="3629" y="8521"/>
                    <a:pt x="4075" y="8828"/>
                    <a:pt x="4571" y="9441"/>
                  </a:cubicBezTo>
                  <a:cubicBezTo>
                    <a:pt x="5405" y="10408"/>
                    <a:pt x="6005" y="11242"/>
                    <a:pt x="5905" y="11943"/>
                  </a:cubicBezTo>
                  <a:cubicBezTo>
                    <a:pt x="5872" y="12343"/>
                    <a:pt x="5638" y="12610"/>
                    <a:pt x="5238" y="12910"/>
                  </a:cubicBezTo>
                  <a:cubicBezTo>
                    <a:pt x="5071" y="13043"/>
                    <a:pt x="4904" y="13077"/>
                    <a:pt x="4704" y="13077"/>
                  </a:cubicBezTo>
                  <a:cubicBezTo>
                    <a:pt x="4637" y="13077"/>
                    <a:pt x="4537" y="13077"/>
                    <a:pt x="4404" y="13043"/>
                  </a:cubicBezTo>
                  <a:cubicBezTo>
                    <a:pt x="3670" y="12877"/>
                    <a:pt x="2736" y="12009"/>
                    <a:pt x="2069" y="10742"/>
                  </a:cubicBezTo>
                  <a:cubicBezTo>
                    <a:pt x="1368" y="9441"/>
                    <a:pt x="1168" y="8507"/>
                    <a:pt x="2302" y="7506"/>
                  </a:cubicBezTo>
                  <a:cubicBezTo>
                    <a:pt x="2481" y="7302"/>
                    <a:pt x="2737" y="7215"/>
                    <a:pt x="3027" y="7215"/>
                  </a:cubicBezTo>
                  <a:cubicBezTo>
                    <a:pt x="3116" y="7215"/>
                    <a:pt x="3209" y="7224"/>
                    <a:pt x="3303" y="7239"/>
                  </a:cubicBezTo>
                  <a:cubicBezTo>
                    <a:pt x="4037" y="7373"/>
                    <a:pt x="4838" y="8073"/>
                    <a:pt x="5471" y="9241"/>
                  </a:cubicBezTo>
                  <a:cubicBezTo>
                    <a:pt x="6572" y="8774"/>
                    <a:pt x="14311" y="5738"/>
                    <a:pt x="16846" y="5238"/>
                  </a:cubicBezTo>
                  <a:cubicBezTo>
                    <a:pt x="19515" y="4704"/>
                    <a:pt x="28088" y="3537"/>
                    <a:pt x="28188" y="3537"/>
                  </a:cubicBezTo>
                  <a:close/>
                  <a:moveTo>
                    <a:pt x="27454" y="1"/>
                  </a:moveTo>
                  <a:cubicBezTo>
                    <a:pt x="27454" y="1"/>
                    <a:pt x="19815" y="4237"/>
                    <a:pt x="12310" y="5104"/>
                  </a:cubicBezTo>
                  <a:cubicBezTo>
                    <a:pt x="4804" y="6005"/>
                    <a:pt x="3203" y="5872"/>
                    <a:pt x="2369" y="6072"/>
                  </a:cubicBezTo>
                  <a:cubicBezTo>
                    <a:pt x="1802" y="6239"/>
                    <a:pt x="1" y="7740"/>
                    <a:pt x="1102" y="10508"/>
                  </a:cubicBezTo>
                  <a:cubicBezTo>
                    <a:pt x="2003" y="12818"/>
                    <a:pt x="3665" y="13772"/>
                    <a:pt x="4663" y="13772"/>
                  </a:cubicBezTo>
                  <a:cubicBezTo>
                    <a:pt x="4847" y="13772"/>
                    <a:pt x="5008" y="13740"/>
                    <a:pt x="5138" y="13677"/>
                  </a:cubicBezTo>
                  <a:cubicBezTo>
                    <a:pt x="5972" y="13244"/>
                    <a:pt x="13310" y="9041"/>
                    <a:pt x="16513" y="8240"/>
                  </a:cubicBezTo>
                  <a:cubicBezTo>
                    <a:pt x="19748" y="7406"/>
                    <a:pt x="27987" y="7239"/>
                    <a:pt x="28555" y="6706"/>
                  </a:cubicBezTo>
                  <a:cubicBezTo>
                    <a:pt x="29155" y="6172"/>
                    <a:pt x="29388" y="4070"/>
                    <a:pt x="29155" y="3537"/>
                  </a:cubicBezTo>
                  <a:lnTo>
                    <a:pt x="29956" y="3203"/>
                  </a:lnTo>
                  <a:cubicBezTo>
                    <a:pt x="29956" y="3203"/>
                    <a:pt x="28421" y="201"/>
                    <a:pt x="27454" y="1"/>
                  </a:cubicBez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6"/>
            <p:cNvSpPr/>
            <p:nvPr/>
          </p:nvSpPr>
          <p:spPr>
            <a:xfrm>
              <a:off x="3665300" y="4275150"/>
              <a:ext cx="235175" cy="260275"/>
            </a:xfrm>
            <a:custGeom>
              <a:avLst/>
              <a:gdLst/>
              <a:ahLst/>
              <a:cxnLst/>
              <a:rect l="l" t="t" r="r" b="b"/>
              <a:pathLst>
                <a:path w="9407" h="10411" extrusionOk="0">
                  <a:moveTo>
                    <a:pt x="7148" y="919"/>
                  </a:moveTo>
                  <a:cubicBezTo>
                    <a:pt x="7311" y="919"/>
                    <a:pt x="7507" y="1024"/>
                    <a:pt x="7739" y="1302"/>
                  </a:cubicBezTo>
                  <a:cubicBezTo>
                    <a:pt x="8206" y="1836"/>
                    <a:pt x="6405" y="3771"/>
                    <a:pt x="6405" y="3771"/>
                  </a:cubicBezTo>
                  <a:cubicBezTo>
                    <a:pt x="6405" y="3771"/>
                    <a:pt x="6405" y="2303"/>
                    <a:pt x="6571" y="1569"/>
                  </a:cubicBezTo>
                  <a:cubicBezTo>
                    <a:pt x="6658" y="1286"/>
                    <a:pt x="6845" y="919"/>
                    <a:pt x="7148" y="919"/>
                  </a:cubicBezTo>
                  <a:close/>
                  <a:moveTo>
                    <a:pt x="2147" y="2311"/>
                  </a:moveTo>
                  <a:cubicBezTo>
                    <a:pt x="3037" y="2311"/>
                    <a:pt x="4403" y="4071"/>
                    <a:pt x="4403" y="4071"/>
                  </a:cubicBezTo>
                  <a:cubicBezTo>
                    <a:pt x="1601" y="4071"/>
                    <a:pt x="1001" y="2937"/>
                    <a:pt x="1835" y="2403"/>
                  </a:cubicBezTo>
                  <a:cubicBezTo>
                    <a:pt x="1929" y="2339"/>
                    <a:pt x="2034" y="2311"/>
                    <a:pt x="2147" y="2311"/>
                  </a:cubicBezTo>
                  <a:close/>
                  <a:moveTo>
                    <a:pt x="7187" y="0"/>
                  </a:moveTo>
                  <a:cubicBezTo>
                    <a:pt x="5077" y="0"/>
                    <a:pt x="5504" y="4104"/>
                    <a:pt x="5504" y="4104"/>
                  </a:cubicBezTo>
                  <a:cubicBezTo>
                    <a:pt x="5504" y="4104"/>
                    <a:pt x="4737" y="2837"/>
                    <a:pt x="3436" y="2003"/>
                  </a:cubicBezTo>
                  <a:cubicBezTo>
                    <a:pt x="2935" y="1651"/>
                    <a:pt x="2342" y="1448"/>
                    <a:pt x="1800" y="1448"/>
                  </a:cubicBezTo>
                  <a:cubicBezTo>
                    <a:pt x="1004" y="1448"/>
                    <a:pt x="319" y="1885"/>
                    <a:pt x="200" y="2937"/>
                  </a:cubicBezTo>
                  <a:cubicBezTo>
                    <a:pt x="0" y="4638"/>
                    <a:pt x="4537" y="5005"/>
                    <a:pt x="4537" y="5005"/>
                  </a:cubicBezTo>
                  <a:cubicBezTo>
                    <a:pt x="4170" y="5505"/>
                    <a:pt x="334" y="7140"/>
                    <a:pt x="334" y="7140"/>
                  </a:cubicBezTo>
                  <a:cubicBezTo>
                    <a:pt x="534" y="7306"/>
                    <a:pt x="967" y="7348"/>
                    <a:pt x="1351" y="7348"/>
                  </a:cubicBezTo>
                  <a:cubicBezTo>
                    <a:pt x="1735" y="7348"/>
                    <a:pt x="2068" y="7307"/>
                    <a:pt x="2068" y="7306"/>
                  </a:cubicBezTo>
                  <a:lnTo>
                    <a:pt x="2068" y="7306"/>
                  </a:lnTo>
                  <a:cubicBezTo>
                    <a:pt x="2102" y="7673"/>
                    <a:pt x="1868" y="8507"/>
                    <a:pt x="1868" y="8507"/>
                  </a:cubicBezTo>
                  <a:cubicBezTo>
                    <a:pt x="3236" y="7907"/>
                    <a:pt x="4503" y="6306"/>
                    <a:pt x="4503" y="6306"/>
                  </a:cubicBezTo>
                  <a:lnTo>
                    <a:pt x="4503" y="6306"/>
                  </a:lnTo>
                  <a:cubicBezTo>
                    <a:pt x="3703" y="8207"/>
                    <a:pt x="3036" y="10008"/>
                    <a:pt x="3036" y="10008"/>
                  </a:cubicBezTo>
                  <a:cubicBezTo>
                    <a:pt x="3047" y="10016"/>
                    <a:pt x="3060" y="10019"/>
                    <a:pt x="3076" y="10019"/>
                  </a:cubicBezTo>
                  <a:cubicBezTo>
                    <a:pt x="3347" y="10019"/>
                    <a:pt x="4270" y="9008"/>
                    <a:pt x="4270" y="9008"/>
                  </a:cubicBezTo>
                  <a:lnTo>
                    <a:pt x="4270" y="9008"/>
                  </a:lnTo>
                  <a:cubicBezTo>
                    <a:pt x="4370" y="9808"/>
                    <a:pt x="4103" y="10409"/>
                    <a:pt x="4103" y="10409"/>
                  </a:cubicBezTo>
                  <a:cubicBezTo>
                    <a:pt x="4116" y="10410"/>
                    <a:pt x="4129" y="10410"/>
                    <a:pt x="4141" y="10410"/>
                  </a:cubicBezTo>
                  <a:cubicBezTo>
                    <a:pt x="5284" y="10410"/>
                    <a:pt x="5871" y="6006"/>
                    <a:pt x="5871" y="6006"/>
                  </a:cubicBezTo>
                  <a:lnTo>
                    <a:pt x="5871" y="6006"/>
                  </a:lnTo>
                  <a:cubicBezTo>
                    <a:pt x="6238" y="7073"/>
                    <a:pt x="5671" y="8741"/>
                    <a:pt x="5671" y="8741"/>
                  </a:cubicBezTo>
                  <a:cubicBezTo>
                    <a:pt x="5810" y="8784"/>
                    <a:pt x="5947" y="8801"/>
                    <a:pt x="6079" y="8801"/>
                  </a:cubicBezTo>
                  <a:cubicBezTo>
                    <a:pt x="6774" y="8801"/>
                    <a:pt x="7339" y="8307"/>
                    <a:pt x="7339" y="8307"/>
                  </a:cubicBezTo>
                  <a:cubicBezTo>
                    <a:pt x="8106" y="6773"/>
                    <a:pt x="6772" y="4471"/>
                    <a:pt x="6772" y="4471"/>
                  </a:cubicBezTo>
                  <a:cubicBezTo>
                    <a:pt x="8740" y="3604"/>
                    <a:pt x="9407" y="101"/>
                    <a:pt x="7239" y="1"/>
                  </a:cubicBezTo>
                  <a:cubicBezTo>
                    <a:pt x="7221" y="1"/>
                    <a:pt x="7204" y="0"/>
                    <a:pt x="7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52" name="Google Shape;452;p26"/>
          <p:cNvPicPr preferRelativeResize="0"/>
          <p:nvPr/>
        </p:nvPicPr>
        <p:blipFill>
          <a:blip r:embed="rId6">
            <a:alphaModFix/>
          </a:blip>
          <a:stretch>
            <a:fillRect/>
          </a:stretch>
        </p:blipFill>
        <p:spPr>
          <a:xfrm flipH="1">
            <a:off x="7610400" y="3404714"/>
            <a:ext cx="1533600" cy="1738786"/>
          </a:xfrm>
          <a:prstGeom prst="rect">
            <a:avLst/>
          </a:prstGeom>
          <a:noFill/>
          <a:ln>
            <a:noFill/>
          </a:ln>
        </p:spPr>
      </p:pic>
      <p:pic>
        <p:nvPicPr>
          <p:cNvPr id="453" name="Google Shape;453;p26"/>
          <p:cNvPicPr preferRelativeResize="0"/>
          <p:nvPr/>
        </p:nvPicPr>
        <p:blipFill>
          <a:blip r:embed="rId4">
            <a:alphaModFix/>
          </a:blip>
          <a:stretch>
            <a:fillRect/>
          </a:stretch>
        </p:blipFill>
        <p:spPr>
          <a:xfrm>
            <a:off x="199287" y="737862"/>
            <a:ext cx="173870" cy="264025"/>
          </a:xfrm>
          <a:prstGeom prst="rect">
            <a:avLst/>
          </a:prstGeom>
          <a:noFill/>
          <a:ln>
            <a:noFill/>
          </a:ln>
        </p:spPr>
      </p:pic>
      <p:pic>
        <p:nvPicPr>
          <p:cNvPr id="454" name="Google Shape;454;p26"/>
          <p:cNvPicPr preferRelativeResize="0"/>
          <p:nvPr/>
        </p:nvPicPr>
        <p:blipFill>
          <a:blip r:embed="rId3">
            <a:alphaModFix/>
          </a:blip>
          <a:stretch>
            <a:fillRect/>
          </a:stretch>
        </p:blipFill>
        <p:spPr>
          <a:xfrm>
            <a:off x="130937" y="2848950"/>
            <a:ext cx="113300" cy="113300"/>
          </a:xfrm>
          <a:prstGeom prst="rect">
            <a:avLst/>
          </a:prstGeom>
          <a:noFill/>
          <a:ln>
            <a:noFill/>
          </a:ln>
        </p:spPr>
      </p:pic>
      <p:pic>
        <p:nvPicPr>
          <p:cNvPr id="455" name="Google Shape;455;p26"/>
          <p:cNvPicPr preferRelativeResize="0"/>
          <p:nvPr/>
        </p:nvPicPr>
        <p:blipFill>
          <a:blip r:embed="rId4">
            <a:alphaModFix/>
          </a:blip>
          <a:stretch>
            <a:fillRect/>
          </a:stretch>
        </p:blipFill>
        <p:spPr>
          <a:xfrm>
            <a:off x="8886087" y="4166862"/>
            <a:ext cx="173870" cy="264025"/>
          </a:xfrm>
          <a:prstGeom prst="rect">
            <a:avLst/>
          </a:prstGeom>
          <a:noFill/>
          <a:ln>
            <a:noFill/>
          </a:ln>
        </p:spPr>
      </p:pic>
      <p:pic>
        <p:nvPicPr>
          <p:cNvPr id="456" name="Google Shape;456;p26"/>
          <p:cNvPicPr preferRelativeResize="0"/>
          <p:nvPr/>
        </p:nvPicPr>
        <p:blipFill>
          <a:blip r:embed="rId4">
            <a:alphaModFix/>
          </a:blip>
          <a:stretch>
            <a:fillRect/>
          </a:stretch>
        </p:blipFill>
        <p:spPr>
          <a:xfrm>
            <a:off x="4771287" y="-24138"/>
            <a:ext cx="173870" cy="264025"/>
          </a:xfrm>
          <a:prstGeom prst="rect">
            <a:avLst/>
          </a:prstGeom>
          <a:noFill/>
          <a:ln>
            <a:noFill/>
          </a:ln>
        </p:spPr>
      </p:pic>
      <p:pic>
        <p:nvPicPr>
          <p:cNvPr id="457" name="Google Shape;457;p26"/>
          <p:cNvPicPr preferRelativeResize="0"/>
          <p:nvPr/>
        </p:nvPicPr>
        <p:blipFill>
          <a:blip r:embed="rId4">
            <a:alphaModFix/>
          </a:blip>
          <a:stretch>
            <a:fillRect/>
          </a:stretch>
        </p:blipFill>
        <p:spPr>
          <a:xfrm>
            <a:off x="1189887" y="4776462"/>
            <a:ext cx="173870" cy="264025"/>
          </a:xfrm>
          <a:prstGeom prst="rect">
            <a:avLst/>
          </a:prstGeom>
          <a:noFill/>
          <a:ln>
            <a:noFill/>
          </a:ln>
        </p:spPr>
      </p:pic>
      <p:pic>
        <p:nvPicPr>
          <p:cNvPr id="458" name="Google Shape;458;p26"/>
          <p:cNvPicPr preferRelativeResize="0"/>
          <p:nvPr/>
        </p:nvPicPr>
        <p:blipFill>
          <a:blip r:embed="rId4">
            <a:alphaModFix/>
          </a:blip>
          <a:stretch>
            <a:fillRect/>
          </a:stretch>
        </p:blipFill>
        <p:spPr>
          <a:xfrm>
            <a:off x="6142887" y="4624062"/>
            <a:ext cx="173870" cy="264025"/>
          </a:xfrm>
          <a:prstGeom prst="rect">
            <a:avLst/>
          </a:prstGeom>
          <a:noFill/>
          <a:ln>
            <a:noFill/>
          </a:ln>
        </p:spPr>
      </p:pic>
      <p:pic>
        <p:nvPicPr>
          <p:cNvPr id="459" name="Google Shape;459;p26"/>
          <p:cNvPicPr preferRelativeResize="0"/>
          <p:nvPr/>
        </p:nvPicPr>
        <p:blipFill>
          <a:blip r:embed="rId3">
            <a:alphaModFix/>
          </a:blip>
          <a:stretch>
            <a:fillRect/>
          </a:stretch>
        </p:blipFill>
        <p:spPr>
          <a:xfrm>
            <a:off x="511937" y="258150"/>
            <a:ext cx="113300" cy="113300"/>
          </a:xfrm>
          <a:prstGeom prst="rect">
            <a:avLst/>
          </a:prstGeom>
          <a:noFill/>
          <a:ln>
            <a:noFill/>
          </a:ln>
        </p:spPr>
      </p:pic>
      <p:pic>
        <p:nvPicPr>
          <p:cNvPr id="460" name="Google Shape;460;p26"/>
          <p:cNvPicPr preferRelativeResize="0"/>
          <p:nvPr/>
        </p:nvPicPr>
        <p:blipFill>
          <a:blip r:embed="rId3">
            <a:alphaModFix/>
          </a:blip>
          <a:stretch>
            <a:fillRect/>
          </a:stretch>
        </p:blipFill>
        <p:spPr>
          <a:xfrm>
            <a:off x="8589137" y="3382350"/>
            <a:ext cx="113300" cy="113300"/>
          </a:xfrm>
          <a:prstGeom prst="rect">
            <a:avLst/>
          </a:prstGeom>
          <a:noFill/>
          <a:ln>
            <a:noFill/>
          </a:ln>
        </p:spPr>
      </p:pic>
      <p:pic>
        <p:nvPicPr>
          <p:cNvPr id="461" name="Google Shape;461;p26"/>
          <p:cNvPicPr preferRelativeResize="0"/>
          <p:nvPr/>
        </p:nvPicPr>
        <p:blipFill>
          <a:blip r:embed="rId3">
            <a:alphaModFix/>
          </a:blip>
          <a:stretch>
            <a:fillRect/>
          </a:stretch>
        </p:blipFill>
        <p:spPr>
          <a:xfrm>
            <a:off x="8893937" y="1096350"/>
            <a:ext cx="113300" cy="113300"/>
          </a:xfrm>
          <a:prstGeom prst="rect">
            <a:avLst/>
          </a:prstGeom>
          <a:noFill/>
          <a:ln>
            <a:noFill/>
          </a:ln>
        </p:spPr>
      </p:pic>
      <p:grpSp>
        <p:nvGrpSpPr>
          <p:cNvPr id="462" name="Google Shape;462;p26"/>
          <p:cNvGrpSpPr/>
          <p:nvPr/>
        </p:nvGrpSpPr>
        <p:grpSpPr>
          <a:xfrm rot="729655" flipH="1">
            <a:off x="7822054" y="280317"/>
            <a:ext cx="1110289" cy="518369"/>
            <a:chOff x="3341960" y="4275150"/>
            <a:chExt cx="819521" cy="382616"/>
          </a:xfrm>
        </p:grpSpPr>
        <p:sp>
          <p:nvSpPr>
            <p:cNvPr id="463" name="Google Shape;463;p26"/>
            <p:cNvSpPr/>
            <p:nvPr/>
          </p:nvSpPr>
          <p:spPr>
            <a:xfrm>
              <a:off x="3341960" y="4280999"/>
              <a:ext cx="819521" cy="376767"/>
            </a:xfrm>
            <a:custGeom>
              <a:avLst/>
              <a:gdLst/>
              <a:ahLst/>
              <a:cxnLst/>
              <a:rect l="l" t="t" r="r" b="b"/>
              <a:pathLst>
                <a:path w="29956" h="13772" extrusionOk="0">
                  <a:moveTo>
                    <a:pt x="28188" y="3537"/>
                  </a:moveTo>
                  <a:cubicBezTo>
                    <a:pt x="28254" y="3537"/>
                    <a:pt x="28354" y="3570"/>
                    <a:pt x="28354" y="3670"/>
                  </a:cubicBezTo>
                  <a:cubicBezTo>
                    <a:pt x="28354" y="3703"/>
                    <a:pt x="28321" y="3770"/>
                    <a:pt x="28221" y="3837"/>
                  </a:cubicBezTo>
                  <a:cubicBezTo>
                    <a:pt x="28154" y="3837"/>
                    <a:pt x="19548" y="5004"/>
                    <a:pt x="16946" y="5538"/>
                  </a:cubicBezTo>
                  <a:cubicBezTo>
                    <a:pt x="14311" y="6072"/>
                    <a:pt x="5605" y="9541"/>
                    <a:pt x="5505" y="9574"/>
                  </a:cubicBezTo>
                  <a:cubicBezTo>
                    <a:pt x="5487" y="9583"/>
                    <a:pt x="5467" y="9587"/>
                    <a:pt x="5447" y="9587"/>
                  </a:cubicBezTo>
                  <a:cubicBezTo>
                    <a:pt x="5392" y="9587"/>
                    <a:pt x="5338" y="9556"/>
                    <a:pt x="5338" y="9508"/>
                  </a:cubicBezTo>
                  <a:cubicBezTo>
                    <a:pt x="4738" y="8373"/>
                    <a:pt x="4004" y="7673"/>
                    <a:pt x="3337" y="7539"/>
                  </a:cubicBezTo>
                  <a:cubicBezTo>
                    <a:pt x="3272" y="7532"/>
                    <a:pt x="3210" y="7528"/>
                    <a:pt x="3151" y="7528"/>
                  </a:cubicBezTo>
                  <a:cubicBezTo>
                    <a:pt x="2936" y="7528"/>
                    <a:pt x="2753" y="7583"/>
                    <a:pt x="2569" y="7740"/>
                  </a:cubicBezTo>
                  <a:cubicBezTo>
                    <a:pt x="1702" y="8540"/>
                    <a:pt x="1702" y="9207"/>
                    <a:pt x="2469" y="10608"/>
                  </a:cubicBezTo>
                  <a:cubicBezTo>
                    <a:pt x="3070" y="11776"/>
                    <a:pt x="3904" y="12610"/>
                    <a:pt x="4571" y="12743"/>
                  </a:cubicBezTo>
                  <a:cubicBezTo>
                    <a:pt x="4656" y="12755"/>
                    <a:pt x="4737" y="12763"/>
                    <a:pt x="4812" y="12763"/>
                  </a:cubicBezTo>
                  <a:cubicBezTo>
                    <a:pt x="4942" y="12763"/>
                    <a:pt x="5053" y="12740"/>
                    <a:pt x="5138" y="12677"/>
                  </a:cubicBezTo>
                  <a:cubicBezTo>
                    <a:pt x="5471" y="12410"/>
                    <a:pt x="5672" y="12176"/>
                    <a:pt x="5672" y="11909"/>
                  </a:cubicBezTo>
                  <a:cubicBezTo>
                    <a:pt x="5738" y="11342"/>
                    <a:pt x="5171" y="10575"/>
                    <a:pt x="4371" y="9674"/>
                  </a:cubicBezTo>
                  <a:cubicBezTo>
                    <a:pt x="3703" y="8874"/>
                    <a:pt x="3370" y="8840"/>
                    <a:pt x="3203" y="8840"/>
                  </a:cubicBezTo>
                  <a:cubicBezTo>
                    <a:pt x="3036" y="8874"/>
                    <a:pt x="2970" y="9074"/>
                    <a:pt x="2970" y="9074"/>
                  </a:cubicBezTo>
                  <a:cubicBezTo>
                    <a:pt x="2920" y="9149"/>
                    <a:pt x="2888" y="9187"/>
                    <a:pt x="2848" y="9187"/>
                  </a:cubicBezTo>
                  <a:cubicBezTo>
                    <a:pt x="2834" y="9187"/>
                    <a:pt x="2820" y="9182"/>
                    <a:pt x="2803" y="9174"/>
                  </a:cubicBezTo>
                  <a:cubicBezTo>
                    <a:pt x="2703" y="9174"/>
                    <a:pt x="2669" y="9074"/>
                    <a:pt x="2669" y="9007"/>
                  </a:cubicBezTo>
                  <a:cubicBezTo>
                    <a:pt x="2669" y="9007"/>
                    <a:pt x="2803" y="8607"/>
                    <a:pt x="3136" y="8540"/>
                  </a:cubicBezTo>
                  <a:cubicBezTo>
                    <a:pt x="3182" y="8528"/>
                    <a:pt x="3230" y="8521"/>
                    <a:pt x="3280" y="8521"/>
                  </a:cubicBezTo>
                  <a:cubicBezTo>
                    <a:pt x="3629" y="8521"/>
                    <a:pt x="4075" y="8828"/>
                    <a:pt x="4571" y="9441"/>
                  </a:cubicBezTo>
                  <a:cubicBezTo>
                    <a:pt x="5405" y="10408"/>
                    <a:pt x="6005" y="11242"/>
                    <a:pt x="5905" y="11943"/>
                  </a:cubicBezTo>
                  <a:cubicBezTo>
                    <a:pt x="5872" y="12343"/>
                    <a:pt x="5638" y="12610"/>
                    <a:pt x="5238" y="12910"/>
                  </a:cubicBezTo>
                  <a:cubicBezTo>
                    <a:pt x="5071" y="13043"/>
                    <a:pt x="4904" y="13077"/>
                    <a:pt x="4704" y="13077"/>
                  </a:cubicBezTo>
                  <a:cubicBezTo>
                    <a:pt x="4637" y="13077"/>
                    <a:pt x="4537" y="13077"/>
                    <a:pt x="4404" y="13043"/>
                  </a:cubicBezTo>
                  <a:cubicBezTo>
                    <a:pt x="3670" y="12877"/>
                    <a:pt x="2736" y="12009"/>
                    <a:pt x="2069" y="10742"/>
                  </a:cubicBezTo>
                  <a:cubicBezTo>
                    <a:pt x="1368" y="9441"/>
                    <a:pt x="1168" y="8507"/>
                    <a:pt x="2302" y="7506"/>
                  </a:cubicBezTo>
                  <a:cubicBezTo>
                    <a:pt x="2481" y="7302"/>
                    <a:pt x="2737" y="7215"/>
                    <a:pt x="3027" y="7215"/>
                  </a:cubicBezTo>
                  <a:cubicBezTo>
                    <a:pt x="3116" y="7215"/>
                    <a:pt x="3209" y="7224"/>
                    <a:pt x="3303" y="7239"/>
                  </a:cubicBezTo>
                  <a:cubicBezTo>
                    <a:pt x="4037" y="7373"/>
                    <a:pt x="4838" y="8073"/>
                    <a:pt x="5471" y="9241"/>
                  </a:cubicBezTo>
                  <a:cubicBezTo>
                    <a:pt x="6572" y="8774"/>
                    <a:pt x="14311" y="5738"/>
                    <a:pt x="16846" y="5238"/>
                  </a:cubicBezTo>
                  <a:cubicBezTo>
                    <a:pt x="19515" y="4704"/>
                    <a:pt x="28088" y="3537"/>
                    <a:pt x="28188" y="3537"/>
                  </a:cubicBezTo>
                  <a:close/>
                  <a:moveTo>
                    <a:pt x="27454" y="1"/>
                  </a:moveTo>
                  <a:cubicBezTo>
                    <a:pt x="27454" y="1"/>
                    <a:pt x="19815" y="4237"/>
                    <a:pt x="12310" y="5104"/>
                  </a:cubicBezTo>
                  <a:cubicBezTo>
                    <a:pt x="4804" y="6005"/>
                    <a:pt x="3203" y="5872"/>
                    <a:pt x="2369" y="6072"/>
                  </a:cubicBezTo>
                  <a:cubicBezTo>
                    <a:pt x="1802" y="6239"/>
                    <a:pt x="1" y="7740"/>
                    <a:pt x="1102" y="10508"/>
                  </a:cubicBezTo>
                  <a:cubicBezTo>
                    <a:pt x="2003" y="12818"/>
                    <a:pt x="3665" y="13772"/>
                    <a:pt x="4663" y="13772"/>
                  </a:cubicBezTo>
                  <a:cubicBezTo>
                    <a:pt x="4847" y="13772"/>
                    <a:pt x="5008" y="13740"/>
                    <a:pt x="5138" y="13677"/>
                  </a:cubicBezTo>
                  <a:cubicBezTo>
                    <a:pt x="5972" y="13244"/>
                    <a:pt x="13310" y="9041"/>
                    <a:pt x="16513" y="8240"/>
                  </a:cubicBezTo>
                  <a:cubicBezTo>
                    <a:pt x="19748" y="7406"/>
                    <a:pt x="27987" y="7239"/>
                    <a:pt x="28555" y="6706"/>
                  </a:cubicBezTo>
                  <a:cubicBezTo>
                    <a:pt x="29155" y="6172"/>
                    <a:pt x="29388" y="4070"/>
                    <a:pt x="29155" y="3537"/>
                  </a:cubicBezTo>
                  <a:lnTo>
                    <a:pt x="29956" y="3203"/>
                  </a:lnTo>
                  <a:cubicBezTo>
                    <a:pt x="29956" y="3203"/>
                    <a:pt x="28421" y="201"/>
                    <a:pt x="27454" y="1"/>
                  </a:cubicBez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6"/>
            <p:cNvSpPr/>
            <p:nvPr/>
          </p:nvSpPr>
          <p:spPr>
            <a:xfrm>
              <a:off x="3665300" y="4275150"/>
              <a:ext cx="235175" cy="260275"/>
            </a:xfrm>
            <a:custGeom>
              <a:avLst/>
              <a:gdLst/>
              <a:ahLst/>
              <a:cxnLst/>
              <a:rect l="l" t="t" r="r" b="b"/>
              <a:pathLst>
                <a:path w="9407" h="10411" extrusionOk="0">
                  <a:moveTo>
                    <a:pt x="7148" y="919"/>
                  </a:moveTo>
                  <a:cubicBezTo>
                    <a:pt x="7311" y="919"/>
                    <a:pt x="7507" y="1024"/>
                    <a:pt x="7739" y="1302"/>
                  </a:cubicBezTo>
                  <a:cubicBezTo>
                    <a:pt x="8206" y="1836"/>
                    <a:pt x="6405" y="3771"/>
                    <a:pt x="6405" y="3771"/>
                  </a:cubicBezTo>
                  <a:cubicBezTo>
                    <a:pt x="6405" y="3771"/>
                    <a:pt x="6405" y="2303"/>
                    <a:pt x="6571" y="1569"/>
                  </a:cubicBezTo>
                  <a:cubicBezTo>
                    <a:pt x="6658" y="1286"/>
                    <a:pt x="6845" y="919"/>
                    <a:pt x="7148" y="919"/>
                  </a:cubicBezTo>
                  <a:close/>
                  <a:moveTo>
                    <a:pt x="2147" y="2311"/>
                  </a:moveTo>
                  <a:cubicBezTo>
                    <a:pt x="3037" y="2311"/>
                    <a:pt x="4403" y="4071"/>
                    <a:pt x="4403" y="4071"/>
                  </a:cubicBezTo>
                  <a:cubicBezTo>
                    <a:pt x="1601" y="4071"/>
                    <a:pt x="1001" y="2937"/>
                    <a:pt x="1835" y="2403"/>
                  </a:cubicBezTo>
                  <a:cubicBezTo>
                    <a:pt x="1929" y="2339"/>
                    <a:pt x="2034" y="2311"/>
                    <a:pt x="2147" y="2311"/>
                  </a:cubicBezTo>
                  <a:close/>
                  <a:moveTo>
                    <a:pt x="7187" y="0"/>
                  </a:moveTo>
                  <a:cubicBezTo>
                    <a:pt x="5077" y="0"/>
                    <a:pt x="5504" y="4104"/>
                    <a:pt x="5504" y="4104"/>
                  </a:cubicBezTo>
                  <a:cubicBezTo>
                    <a:pt x="5504" y="4104"/>
                    <a:pt x="4737" y="2837"/>
                    <a:pt x="3436" y="2003"/>
                  </a:cubicBezTo>
                  <a:cubicBezTo>
                    <a:pt x="2935" y="1651"/>
                    <a:pt x="2342" y="1448"/>
                    <a:pt x="1800" y="1448"/>
                  </a:cubicBezTo>
                  <a:cubicBezTo>
                    <a:pt x="1004" y="1448"/>
                    <a:pt x="319" y="1885"/>
                    <a:pt x="200" y="2937"/>
                  </a:cubicBezTo>
                  <a:cubicBezTo>
                    <a:pt x="0" y="4638"/>
                    <a:pt x="4537" y="5005"/>
                    <a:pt x="4537" y="5005"/>
                  </a:cubicBezTo>
                  <a:cubicBezTo>
                    <a:pt x="4170" y="5505"/>
                    <a:pt x="334" y="7140"/>
                    <a:pt x="334" y="7140"/>
                  </a:cubicBezTo>
                  <a:cubicBezTo>
                    <a:pt x="534" y="7306"/>
                    <a:pt x="967" y="7348"/>
                    <a:pt x="1351" y="7348"/>
                  </a:cubicBezTo>
                  <a:cubicBezTo>
                    <a:pt x="1735" y="7348"/>
                    <a:pt x="2068" y="7307"/>
                    <a:pt x="2068" y="7306"/>
                  </a:cubicBezTo>
                  <a:lnTo>
                    <a:pt x="2068" y="7306"/>
                  </a:lnTo>
                  <a:cubicBezTo>
                    <a:pt x="2102" y="7673"/>
                    <a:pt x="1868" y="8507"/>
                    <a:pt x="1868" y="8507"/>
                  </a:cubicBezTo>
                  <a:cubicBezTo>
                    <a:pt x="3236" y="7907"/>
                    <a:pt x="4503" y="6306"/>
                    <a:pt x="4503" y="6306"/>
                  </a:cubicBezTo>
                  <a:lnTo>
                    <a:pt x="4503" y="6306"/>
                  </a:lnTo>
                  <a:cubicBezTo>
                    <a:pt x="3703" y="8207"/>
                    <a:pt x="3036" y="10008"/>
                    <a:pt x="3036" y="10008"/>
                  </a:cubicBezTo>
                  <a:cubicBezTo>
                    <a:pt x="3047" y="10016"/>
                    <a:pt x="3060" y="10019"/>
                    <a:pt x="3076" y="10019"/>
                  </a:cubicBezTo>
                  <a:cubicBezTo>
                    <a:pt x="3347" y="10019"/>
                    <a:pt x="4270" y="9008"/>
                    <a:pt x="4270" y="9008"/>
                  </a:cubicBezTo>
                  <a:lnTo>
                    <a:pt x="4270" y="9008"/>
                  </a:lnTo>
                  <a:cubicBezTo>
                    <a:pt x="4370" y="9808"/>
                    <a:pt x="4103" y="10409"/>
                    <a:pt x="4103" y="10409"/>
                  </a:cubicBezTo>
                  <a:cubicBezTo>
                    <a:pt x="4116" y="10410"/>
                    <a:pt x="4129" y="10410"/>
                    <a:pt x="4141" y="10410"/>
                  </a:cubicBezTo>
                  <a:cubicBezTo>
                    <a:pt x="5284" y="10410"/>
                    <a:pt x="5871" y="6006"/>
                    <a:pt x="5871" y="6006"/>
                  </a:cubicBezTo>
                  <a:lnTo>
                    <a:pt x="5871" y="6006"/>
                  </a:lnTo>
                  <a:cubicBezTo>
                    <a:pt x="6238" y="7073"/>
                    <a:pt x="5671" y="8741"/>
                    <a:pt x="5671" y="8741"/>
                  </a:cubicBezTo>
                  <a:cubicBezTo>
                    <a:pt x="5810" y="8784"/>
                    <a:pt x="5947" y="8801"/>
                    <a:pt x="6079" y="8801"/>
                  </a:cubicBezTo>
                  <a:cubicBezTo>
                    <a:pt x="6774" y="8801"/>
                    <a:pt x="7339" y="8307"/>
                    <a:pt x="7339" y="8307"/>
                  </a:cubicBezTo>
                  <a:cubicBezTo>
                    <a:pt x="8106" y="6773"/>
                    <a:pt x="6772" y="4471"/>
                    <a:pt x="6772" y="4471"/>
                  </a:cubicBezTo>
                  <a:cubicBezTo>
                    <a:pt x="8740" y="3604"/>
                    <a:pt x="9407" y="101"/>
                    <a:pt x="7239" y="1"/>
                  </a:cubicBezTo>
                  <a:cubicBezTo>
                    <a:pt x="7221" y="1"/>
                    <a:pt x="7204" y="0"/>
                    <a:pt x="7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65"/>
        <p:cNvGrpSpPr/>
        <p:nvPr/>
      </p:nvGrpSpPr>
      <p:grpSpPr>
        <a:xfrm>
          <a:off x="0" y="0"/>
          <a:ext cx="0" cy="0"/>
          <a:chOff x="0" y="0"/>
          <a:chExt cx="0" cy="0"/>
        </a:xfrm>
      </p:grpSpPr>
      <p:pic>
        <p:nvPicPr>
          <p:cNvPr id="466" name="Google Shape;466;p27"/>
          <p:cNvPicPr preferRelativeResize="0"/>
          <p:nvPr/>
        </p:nvPicPr>
        <p:blipFill>
          <a:blip r:embed="rId2">
            <a:alphaModFix/>
          </a:blip>
          <a:stretch>
            <a:fillRect/>
          </a:stretch>
        </p:blipFill>
        <p:spPr>
          <a:xfrm>
            <a:off x="293222" y="4175801"/>
            <a:ext cx="1454975" cy="1311275"/>
          </a:xfrm>
          <a:prstGeom prst="rect">
            <a:avLst/>
          </a:prstGeom>
          <a:noFill/>
          <a:ln>
            <a:noFill/>
          </a:ln>
        </p:spPr>
      </p:pic>
      <p:pic>
        <p:nvPicPr>
          <p:cNvPr id="467" name="Google Shape;467;p27"/>
          <p:cNvPicPr preferRelativeResize="0"/>
          <p:nvPr/>
        </p:nvPicPr>
        <p:blipFill>
          <a:blip r:embed="rId2">
            <a:alphaModFix/>
          </a:blip>
          <a:stretch>
            <a:fillRect/>
          </a:stretch>
        </p:blipFill>
        <p:spPr>
          <a:xfrm>
            <a:off x="7918284" y="3997238"/>
            <a:ext cx="1454975" cy="1311275"/>
          </a:xfrm>
          <a:prstGeom prst="rect">
            <a:avLst/>
          </a:prstGeom>
          <a:noFill/>
          <a:ln>
            <a:noFill/>
          </a:ln>
        </p:spPr>
      </p:pic>
      <p:pic>
        <p:nvPicPr>
          <p:cNvPr id="468" name="Google Shape;468;p27"/>
          <p:cNvPicPr preferRelativeResize="0"/>
          <p:nvPr/>
        </p:nvPicPr>
        <p:blipFill>
          <a:blip r:embed="rId3">
            <a:alphaModFix/>
          </a:blip>
          <a:stretch>
            <a:fillRect/>
          </a:stretch>
        </p:blipFill>
        <p:spPr>
          <a:xfrm>
            <a:off x="897450" y="4888100"/>
            <a:ext cx="113300" cy="113300"/>
          </a:xfrm>
          <a:prstGeom prst="rect">
            <a:avLst/>
          </a:prstGeom>
          <a:noFill/>
          <a:ln>
            <a:noFill/>
          </a:ln>
        </p:spPr>
      </p:pic>
      <p:pic>
        <p:nvPicPr>
          <p:cNvPr id="469" name="Google Shape;469;p27"/>
          <p:cNvPicPr preferRelativeResize="0"/>
          <p:nvPr/>
        </p:nvPicPr>
        <p:blipFill>
          <a:blip r:embed="rId4">
            <a:alphaModFix/>
          </a:blip>
          <a:stretch>
            <a:fillRect/>
          </a:stretch>
        </p:blipFill>
        <p:spPr>
          <a:xfrm>
            <a:off x="8558837" y="2911437"/>
            <a:ext cx="173870" cy="264025"/>
          </a:xfrm>
          <a:prstGeom prst="rect">
            <a:avLst/>
          </a:prstGeom>
          <a:noFill/>
          <a:ln>
            <a:noFill/>
          </a:ln>
        </p:spPr>
      </p:pic>
      <p:pic>
        <p:nvPicPr>
          <p:cNvPr id="470" name="Google Shape;470;p27"/>
          <p:cNvPicPr preferRelativeResize="0"/>
          <p:nvPr/>
        </p:nvPicPr>
        <p:blipFill>
          <a:blip r:embed="rId5">
            <a:alphaModFix/>
          </a:blip>
          <a:stretch>
            <a:fillRect/>
          </a:stretch>
        </p:blipFill>
        <p:spPr>
          <a:xfrm rot="5563314">
            <a:off x="8256166" y="-690895"/>
            <a:ext cx="306925" cy="1924747"/>
          </a:xfrm>
          <a:prstGeom prst="rect">
            <a:avLst/>
          </a:prstGeom>
          <a:noFill/>
          <a:ln>
            <a:noFill/>
          </a:ln>
        </p:spPr>
      </p:pic>
      <p:pic>
        <p:nvPicPr>
          <p:cNvPr id="471" name="Google Shape;471;p27"/>
          <p:cNvPicPr preferRelativeResize="0"/>
          <p:nvPr/>
        </p:nvPicPr>
        <p:blipFill>
          <a:blip r:embed="rId5">
            <a:alphaModFix/>
          </a:blip>
          <a:stretch>
            <a:fillRect/>
          </a:stretch>
        </p:blipFill>
        <p:spPr>
          <a:xfrm rot="4859243" flipH="1">
            <a:off x="8397015" y="-684201"/>
            <a:ext cx="306925" cy="1924749"/>
          </a:xfrm>
          <a:prstGeom prst="rect">
            <a:avLst/>
          </a:prstGeom>
          <a:noFill/>
          <a:ln>
            <a:noFill/>
          </a:ln>
        </p:spPr>
      </p:pic>
      <p:pic>
        <p:nvPicPr>
          <p:cNvPr id="472" name="Google Shape;472;p27"/>
          <p:cNvPicPr preferRelativeResize="0"/>
          <p:nvPr/>
        </p:nvPicPr>
        <p:blipFill>
          <a:blip r:embed="rId2">
            <a:alphaModFix/>
          </a:blip>
          <a:stretch>
            <a:fillRect/>
          </a:stretch>
        </p:blipFill>
        <p:spPr>
          <a:xfrm>
            <a:off x="-575075" y="-839623"/>
            <a:ext cx="1990824" cy="1794200"/>
          </a:xfrm>
          <a:prstGeom prst="rect">
            <a:avLst/>
          </a:prstGeom>
          <a:noFill/>
          <a:ln>
            <a:noFill/>
          </a:ln>
        </p:spPr>
      </p:pic>
      <p:pic>
        <p:nvPicPr>
          <p:cNvPr id="473" name="Google Shape;473;p27"/>
          <p:cNvPicPr preferRelativeResize="0"/>
          <p:nvPr/>
        </p:nvPicPr>
        <p:blipFill>
          <a:blip r:embed="rId4">
            <a:alphaModFix/>
          </a:blip>
          <a:stretch>
            <a:fillRect/>
          </a:stretch>
        </p:blipFill>
        <p:spPr>
          <a:xfrm>
            <a:off x="8702437" y="4699437"/>
            <a:ext cx="173870" cy="264025"/>
          </a:xfrm>
          <a:prstGeom prst="rect">
            <a:avLst/>
          </a:prstGeom>
          <a:noFill/>
          <a:ln>
            <a:noFill/>
          </a:ln>
        </p:spPr>
      </p:pic>
      <p:pic>
        <p:nvPicPr>
          <p:cNvPr id="474" name="Google Shape;474;p27"/>
          <p:cNvPicPr preferRelativeResize="0"/>
          <p:nvPr/>
        </p:nvPicPr>
        <p:blipFill>
          <a:blip r:embed="rId4">
            <a:alphaModFix/>
          </a:blip>
          <a:stretch>
            <a:fillRect/>
          </a:stretch>
        </p:blipFill>
        <p:spPr>
          <a:xfrm>
            <a:off x="867162" y="139475"/>
            <a:ext cx="173870" cy="264025"/>
          </a:xfrm>
          <a:prstGeom prst="rect">
            <a:avLst/>
          </a:prstGeom>
          <a:noFill/>
          <a:ln>
            <a:noFill/>
          </a:ln>
        </p:spPr>
      </p:pic>
      <p:pic>
        <p:nvPicPr>
          <p:cNvPr id="475" name="Google Shape;475;p27"/>
          <p:cNvPicPr preferRelativeResize="0"/>
          <p:nvPr/>
        </p:nvPicPr>
        <p:blipFill>
          <a:blip r:embed="rId4">
            <a:alphaModFix/>
          </a:blip>
          <a:stretch>
            <a:fillRect/>
          </a:stretch>
        </p:blipFill>
        <p:spPr>
          <a:xfrm>
            <a:off x="395487" y="3247175"/>
            <a:ext cx="173870" cy="264025"/>
          </a:xfrm>
          <a:prstGeom prst="rect">
            <a:avLst/>
          </a:prstGeom>
          <a:noFill/>
          <a:ln>
            <a:noFill/>
          </a:ln>
        </p:spPr>
      </p:pic>
      <p:pic>
        <p:nvPicPr>
          <p:cNvPr id="476" name="Google Shape;476;p27"/>
          <p:cNvPicPr preferRelativeResize="0"/>
          <p:nvPr/>
        </p:nvPicPr>
        <p:blipFill>
          <a:blip r:embed="rId4">
            <a:alphaModFix/>
          </a:blip>
          <a:stretch>
            <a:fillRect/>
          </a:stretch>
        </p:blipFill>
        <p:spPr>
          <a:xfrm>
            <a:off x="7441062" y="4737362"/>
            <a:ext cx="173870" cy="264025"/>
          </a:xfrm>
          <a:prstGeom prst="rect">
            <a:avLst/>
          </a:prstGeom>
          <a:noFill/>
          <a:ln>
            <a:noFill/>
          </a:ln>
        </p:spPr>
      </p:pic>
      <p:pic>
        <p:nvPicPr>
          <p:cNvPr id="477" name="Google Shape;477;p27"/>
          <p:cNvPicPr preferRelativeResize="0"/>
          <p:nvPr/>
        </p:nvPicPr>
        <p:blipFill>
          <a:blip r:embed="rId3">
            <a:alphaModFix/>
          </a:blip>
          <a:stretch>
            <a:fillRect/>
          </a:stretch>
        </p:blipFill>
        <p:spPr>
          <a:xfrm>
            <a:off x="8876312" y="3739425"/>
            <a:ext cx="113300" cy="113300"/>
          </a:xfrm>
          <a:prstGeom prst="rect">
            <a:avLst/>
          </a:prstGeom>
          <a:noFill/>
          <a:ln>
            <a:noFill/>
          </a:ln>
        </p:spPr>
      </p:pic>
      <p:pic>
        <p:nvPicPr>
          <p:cNvPr id="478" name="Google Shape;478;p27"/>
          <p:cNvPicPr preferRelativeResize="0"/>
          <p:nvPr/>
        </p:nvPicPr>
        <p:blipFill>
          <a:blip r:embed="rId3">
            <a:alphaModFix/>
          </a:blip>
          <a:stretch>
            <a:fillRect/>
          </a:stretch>
        </p:blipFill>
        <p:spPr>
          <a:xfrm>
            <a:off x="7173137" y="139475"/>
            <a:ext cx="113300" cy="113300"/>
          </a:xfrm>
          <a:prstGeom prst="rect">
            <a:avLst/>
          </a:prstGeom>
          <a:noFill/>
          <a:ln>
            <a:noFill/>
          </a:ln>
        </p:spPr>
      </p:pic>
      <p:pic>
        <p:nvPicPr>
          <p:cNvPr id="479" name="Google Shape;479;p27"/>
          <p:cNvPicPr preferRelativeResize="0"/>
          <p:nvPr/>
        </p:nvPicPr>
        <p:blipFill>
          <a:blip r:embed="rId3">
            <a:alphaModFix/>
          </a:blip>
          <a:stretch>
            <a:fillRect/>
          </a:stretch>
        </p:blipFill>
        <p:spPr>
          <a:xfrm>
            <a:off x="8589137" y="486750"/>
            <a:ext cx="113300" cy="113300"/>
          </a:xfrm>
          <a:prstGeom prst="rect">
            <a:avLst/>
          </a:prstGeom>
          <a:noFill/>
          <a:ln>
            <a:noFill/>
          </a:ln>
        </p:spPr>
      </p:pic>
      <p:pic>
        <p:nvPicPr>
          <p:cNvPr id="480" name="Google Shape;480;p27"/>
          <p:cNvPicPr preferRelativeResize="0"/>
          <p:nvPr/>
        </p:nvPicPr>
        <p:blipFill>
          <a:blip r:embed="rId6">
            <a:alphaModFix/>
          </a:blip>
          <a:stretch>
            <a:fillRect/>
          </a:stretch>
        </p:blipFill>
        <p:spPr>
          <a:xfrm rot="-5400000" flipH="1">
            <a:off x="-270062" y="3763662"/>
            <a:ext cx="1632300" cy="1127375"/>
          </a:xfrm>
          <a:prstGeom prst="rect">
            <a:avLst/>
          </a:prstGeom>
          <a:noFill/>
          <a:ln>
            <a:noFill/>
          </a:ln>
        </p:spPr>
      </p:pic>
      <p:grpSp>
        <p:nvGrpSpPr>
          <p:cNvPr id="481" name="Google Shape;481;p27"/>
          <p:cNvGrpSpPr/>
          <p:nvPr/>
        </p:nvGrpSpPr>
        <p:grpSpPr>
          <a:xfrm rot="-2012031" flipH="1">
            <a:off x="7782494" y="4309882"/>
            <a:ext cx="986418" cy="686022"/>
            <a:chOff x="3370900" y="1218500"/>
            <a:chExt cx="850650" cy="591600"/>
          </a:xfrm>
        </p:grpSpPr>
        <p:sp>
          <p:nvSpPr>
            <p:cNvPr id="482" name="Google Shape;482;p27"/>
            <p:cNvSpPr/>
            <p:nvPr/>
          </p:nvSpPr>
          <p:spPr>
            <a:xfrm>
              <a:off x="3370900" y="1378925"/>
              <a:ext cx="818125" cy="323600"/>
            </a:xfrm>
            <a:custGeom>
              <a:avLst/>
              <a:gdLst/>
              <a:ahLst/>
              <a:cxnLst/>
              <a:rect l="l" t="t" r="r" b="b"/>
              <a:pathLst>
                <a:path w="32725" h="12944" extrusionOk="0">
                  <a:moveTo>
                    <a:pt x="32724" y="1"/>
                  </a:moveTo>
                  <a:lnTo>
                    <a:pt x="17147" y="2569"/>
                  </a:lnTo>
                  <a:lnTo>
                    <a:pt x="1" y="12943"/>
                  </a:lnTo>
                  <a:lnTo>
                    <a:pt x="24485" y="11042"/>
                  </a:lnTo>
                  <a:lnTo>
                    <a:pt x="32724" y="1"/>
                  </a:ln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3638600" y="1480675"/>
              <a:ext cx="582950" cy="329425"/>
            </a:xfrm>
            <a:custGeom>
              <a:avLst/>
              <a:gdLst/>
              <a:ahLst/>
              <a:cxnLst/>
              <a:rect l="l" t="t" r="r" b="b"/>
              <a:pathLst>
                <a:path w="23318" h="13177" extrusionOk="0">
                  <a:moveTo>
                    <a:pt x="19314" y="0"/>
                  </a:moveTo>
                  <a:lnTo>
                    <a:pt x="14011" y="7439"/>
                  </a:lnTo>
                  <a:lnTo>
                    <a:pt x="1" y="8373"/>
                  </a:lnTo>
                  <a:lnTo>
                    <a:pt x="334" y="13176"/>
                  </a:lnTo>
                  <a:cubicBezTo>
                    <a:pt x="3525" y="11320"/>
                    <a:pt x="8490" y="10950"/>
                    <a:pt x="11763" y="10950"/>
                  </a:cubicBezTo>
                  <a:cubicBezTo>
                    <a:pt x="13724" y="10950"/>
                    <a:pt x="15078" y="11083"/>
                    <a:pt x="15078" y="11108"/>
                  </a:cubicBezTo>
                  <a:cubicBezTo>
                    <a:pt x="16612" y="7105"/>
                    <a:pt x="23317" y="2369"/>
                    <a:pt x="23317" y="2369"/>
                  </a:cubicBezTo>
                  <a:lnTo>
                    <a:pt x="19314" y="0"/>
                  </a:ln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3836250" y="1260500"/>
              <a:ext cx="212675" cy="269850"/>
            </a:xfrm>
            <a:custGeom>
              <a:avLst/>
              <a:gdLst/>
              <a:ahLst/>
              <a:cxnLst/>
              <a:rect l="l" t="t" r="r" b="b"/>
              <a:pathLst>
                <a:path w="8507" h="10794" extrusionOk="0">
                  <a:moveTo>
                    <a:pt x="8293" y="1"/>
                  </a:moveTo>
                  <a:cubicBezTo>
                    <a:pt x="7784" y="1"/>
                    <a:pt x="3367" y="91"/>
                    <a:pt x="2702" y="3604"/>
                  </a:cubicBezTo>
                  <a:cubicBezTo>
                    <a:pt x="2035" y="7139"/>
                    <a:pt x="34" y="10475"/>
                    <a:pt x="34" y="10508"/>
                  </a:cubicBezTo>
                  <a:cubicBezTo>
                    <a:pt x="0" y="10609"/>
                    <a:pt x="0" y="10742"/>
                    <a:pt x="100" y="10775"/>
                  </a:cubicBezTo>
                  <a:cubicBezTo>
                    <a:pt x="123" y="10786"/>
                    <a:pt x="145" y="10794"/>
                    <a:pt x="168" y="10794"/>
                  </a:cubicBezTo>
                  <a:cubicBezTo>
                    <a:pt x="215" y="10794"/>
                    <a:pt x="267" y="10764"/>
                    <a:pt x="334" y="10675"/>
                  </a:cubicBezTo>
                  <a:cubicBezTo>
                    <a:pt x="334" y="10675"/>
                    <a:pt x="2369" y="7306"/>
                    <a:pt x="3036" y="3670"/>
                  </a:cubicBezTo>
                  <a:cubicBezTo>
                    <a:pt x="3635" y="424"/>
                    <a:pt x="7778" y="334"/>
                    <a:pt x="8289" y="334"/>
                  </a:cubicBezTo>
                  <a:cubicBezTo>
                    <a:pt x="8318" y="334"/>
                    <a:pt x="8336" y="335"/>
                    <a:pt x="8340" y="335"/>
                  </a:cubicBezTo>
                  <a:cubicBezTo>
                    <a:pt x="8406" y="335"/>
                    <a:pt x="8506" y="268"/>
                    <a:pt x="8506" y="168"/>
                  </a:cubicBezTo>
                  <a:cubicBezTo>
                    <a:pt x="8506" y="101"/>
                    <a:pt x="8406" y="1"/>
                    <a:pt x="8340" y="1"/>
                  </a:cubicBezTo>
                  <a:cubicBezTo>
                    <a:pt x="8336" y="1"/>
                    <a:pt x="8320" y="1"/>
                    <a:pt x="8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4038050" y="1251100"/>
              <a:ext cx="66750" cy="49475"/>
            </a:xfrm>
            <a:custGeom>
              <a:avLst/>
              <a:gdLst/>
              <a:ahLst/>
              <a:cxnLst/>
              <a:rect l="l" t="t" r="r" b="b"/>
              <a:pathLst>
                <a:path w="2670" h="1979" extrusionOk="0">
                  <a:moveTo>
                    <a:pt x="1337" y="1"/>
                  </a:moveTo>
                  <a:cubicBezTo>
                    <a:pt x="736" y="1"/>
                    <a:pt x="149" y="175"/>
                    <a:pt x="101" y="844"/>
                  </a:cubicBezTo>
                  <a:cubicBezTo>
                    <a:pt x="1" y="1978"/>
                    <a:pt x="2002" y="1978"/>
                    <a:pt x="2002" y="1978"/>
                  </a:cubicBezTo>
                  <a:lnTo>
                    <a:pt x="2669" y="210"/>
                  </a:lnTo>
                  <a:cubicBezTo>
                    <a:pt x="2669" y="210"/>
                    <a:pt x="1995" y="1"/>
                    <a:pt x="1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3799550" y="1500600"/>
              <a:ext cx="93425" cy="57650"/>
            </a:xfrm>
            <a:custGeom>
              <a:avLst/>
              <a:gdLst/>
              <a:ahLst/>
              <a:cxnLst/>
              <a:rect l="l" t="t" r="r" b="b"/>
              <a:pathLst>
                <a:path w="3737" h="2306" extrusionOk="0">
                  <a:moveTo>
                    <a:pt x="1708" y="0"/>
                  </a:moveTo>
                  <a:cubicBezTo>
                    <a:pt x="1567" y="0"/>
                    <a:pt x="1440" y="13"/>
                    <a:pt x="1335" y="37"/>
                  </a:cubicBezTo>
                  <a:cubicBezTo>
                    <a:pt x="801" y="137"/>
                    <a:pt x="1" y="738"/>
                    <a:pt x="201" y="1338"/>
                  </a:cubicBezTo>
                  <a:cubicBezTo>
                    <a:pt x="401" y="1905"/>
                    <a:pt x="1402" y="2305"/>
                    <a:pt x="1969" y="2305"/>
                  </a:cubicBezTo>
                  <a:cubicBezTo>
                    <a:pt x="2669" y="2305"/>
                    <a:pt x="3737" y="1271"/>
                    <a:pt x="3403" y="671"/>
                  </a:cubicBezTo>
                  <a:cubicBezTo>
                    <a:pt x="3185" y="236"/>
                    <a:pt x="2325" y="0"/>
                    <a:pt x="1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4093925" y="1240500"/>
              <a:ext cx="75075" cy="30050"/>
            </a:xfrm>
            <a:custGeom>
              <a:avLst/>
              <a:gdLst/>
              <a:ahLst/>
              <a:cxnLst/>
              <a:rect l="l" t="t" r="r" b="b"/>
              <a:pathLst>
                <a:path w="3003" h="1202" extrusionOk="0">
                  <a:moveTo>
                    <a:pt x="2803" y="0"/>
                  </a:moveTo>
                  <a:cubicBezTo>
                    <a:pt x="2402" y="67"/>
                    <a:pt x="1969" y="267"/>
                    <a:pt x="1602" y="434"/>
                  </a:cubicBezTo>
                  <a:cubicBezTo>
                    <a:pt x="1168" y="634"/>
                    <a:pt x="768" y="834"/>
                    <a:pt x="301" y="834"/>
                  </a:cubicBezTo>
                  <a:cubicBezTo>
                    <a:pt x="267" y="801"/>
                    <a:pt x="201" y="801"/>
                    <a:pt x="134" y="801"/>
                  </a:cubicBezTo>
                  <a:cubicBezTo>
                    <a:pt x="67" y="834"/>
                    <a:pt x="1" y="934"/>
                    <a:pt x="1" y="1034"/>
                  </a:cubicBezTo>
                  <a:cubicBezTo>
                    <a:pt x="1" y="1101"/>
                    <a:pt x="67" y="1135"/>
                    <a:pt x="134" y="1201"/>
                  </a:cubicBezTo>
                  <a:cubicBezTo>
                    <a:pt x="201" y="1201"/>
                    <a:pt x="201" y="1201"/>
                    <a:pt x="267" y="1135"/>
                  </a:cubicBezTo>
                  <a:cubicBezTo>
                    <a:pt x="302" y="1137"/>
                    <a:pt x="337" y="1138"/>
                    <a:pt x="371" y="1138"/>
                  </a:cubicBezTo>
                  <a:cubicBezTo>
                    <a:pt x="866" y="1138"/>
                    <a:pt x="1334" y="921"/>
                    <a:pt x="1802" y="734"/>
                  </a:cubicBezTo>
                  <a:cubicBezTo>
                    <a:pt x="2169" y="567"/>
                    <a:pt x="2502" y="401"/>
                    <a:pt x="2903" y="334"/>
                  </a:cubicBezTo>
                  <a:cubicBezTo>
                    <a:pt x="2969" y="301"/>
                    <a:pt x="3003" y="234"/>
                    <a:pt x="3003" y="134"/>
                  </a:cubicBezTo>
                  <a:cubicBezTo>
                    <a:pt x="2969" y="67"/>
                    <a:pt x="2903" y="0"/>
                    <a:pt x="28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4088925" y="1264525"/>
              <a:ext cx="73400" cy="13800"/>
            </a:xfrm>
            <a:custGeom>
              <a:avLst/>
              <a:gdLst/>
              <a:ahLst/>
              <a:cxnLst/>
              <a:rect l="l" t="t" r="r" b="b"/>
              <a:pathLst>
                <a:path w="2936" h="552" extrusionOk="0">
                  <a:moveTo>
                    <a:pt x="2595" y="0"/>
                  </a:moveTo>
                  <a:cubicBezTo>
                    <a:pt x="2234" y="0"/>
                    <a:pt x="1909" y="83"/>
                    <a:pt x="1535" y="140"/>
                  </a:cubicBezTo>
                  <a:cubicBezTo>
                    <a:pt x="1246" y="212"/>
                    <a:pt x="975" y="267"/>
                    <a:pt x="696" y="267"/>
                  </a:cubicBezTo>
                  <a:cubicBezTo>
                    <a:pt x="588" y="267"/>
                    <a:pt x="479" y="259"/>
                    <a:pt x="367" y="240"/>
                  </a:cubicBezTo>
                  <a:cubicBezTo>
                    <a:pt x="334" y="174"/>
                    <a:pt x="301" y="140"/>
                    <a:pt x="201" y="140"/>
                  </a:cubicBezTo>
                  <a:cubicBezTo>
                    <a:pt x="134" y="140"/>
                    <a:pt x="67" y="240"/>
                    <a:pt x="67" y="307"/>
                  </a:cubicBezTo>
                  <a:cubicBezTo>
                    <a:pt x="0" y="407"/>
                    <a:pt x="101" y="474"/>
                    <a:pt x="167" y="507"/>
                  </a:cubicBezTo>
                  <a:cubicBezTo>
                    <a:pt x="334" y="540"/>
                    <a:pt x="501" y="552"/>
                    <a:pt x="665" y="552"/>
                  </a:cubicBezTo>
                  <a:cubicBezTo>
                    <a:pt x="994" y="552"/>
                    <a:pt x="1313" y="507"/>
                    <a:pt x="1602" y="507"/>
                  </a:cubicBezTo>
                  <a:cubicBezTo>
                    <a:pt x="1909" y="456"/>
                    <a:pt x="2177" y="385"/>
                    <a:pt x="2451" y="385"/>
                  </a:cubicBezTo>
                  <a:cubicBezTo>
                    <a:pt x="2534" y="385"/>
                    <a:pt x="2617" y="392"/>
                    <a:pt x="2702" y="407"/>
                  </a:cubicBezTo>
                  <a:cubicBezTo>
                    <a:pt x="2836" y="407"/>
                    <a:pt x="2936" y="307"/>
                    <a:pt x="2936" y="240"/>
                  </a:cubicBezTo>
                  <a:cubicBezTo>
                    <a:pt x="2936" y="107"/>
                    <a:pt x="2836" y="7"/>
                    <a:pt x="2769" y="7"/>
                  </a:cubicBezTo>
                  <a:cubicBezTo>
                    <a:pt x="2710" y="2"/>
                    <a:pt x="2652" y="0"/>
                    <a:pt x="2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4088100" y="1269975"/>
              <a:ext cx="80075" cy="23075"/>
            </a:xfrm>
            <a:custGeom>
              <a:avLst/>
              <a:gdLst/>
              <a:ahLst/>
              <a:cxnLst/>
              <a:rect l="l" t="t" r="r" b="b"/>
              <a:pathLst>
                <a:path w="3203" h="923" extrusionOk="0">
                  <a:moveTo>
                    <a:pt x="218" y="0"/>
                  </a:moveTo>
                  <a:cubicBezTo>
                    <a:pt x="200" y="0"/>
                    <a:pt x="182" y="7"/>
                    <a:pt x="167" y="22"/>
                  </a:cubicBezTo>
                  <a:cubicBezTo>
                    <a:pt x="100" y="56"/>
                    <a:pt x="0" y="122"/>
                    <a:pt x="33" y="222"/>
                  </a:cubicBezTo>
                  <a:cubicBezTo>
                    <a:pt x="100" y="423"/>
                    <a:pt x="234" y="589"/>
                    <a:pt x="500" y="723"/>
                  </a:cubicBezTo>
                  <a:cubicBezTo>
                    <a:pt x="534" y="723"/>
                    <a:pt x="567" y="756"/>
                    <a:pt x="634" y="756"/>
                  </a:cubicBezTo>
                  <a:cubicBezTo>
                    <a:pt x="1001" y="923"/>
                    <a:pt x="1468" y="923"/>
                    <a:pt x="1801" y="923"/>
                  </a:cubicBezTo>
                  <a:lnTo>
                    <a:pt x="2068" y="923"/>
                  </a:lnTo>
                  <a:cubicBezTo>
                    <a:pt x="2291" y="923"/>
                    <a:pt x="2498" y="908"/>
                    <a:pt x="2701" y="908"/>
                  </a:cubicBezTo>
                  <a:cubicBezTo>
                    <a:pt x="2802" y="908"/>
                    <a:pt x="2902" y="912"/>
                    <a:pt x="3002" y="923"/>
                  </a:cubicBezTo>
                  <a:cubicBezTo>
                    <a:pt x="3136" y="923"/>
                    <a:pt x="3202" y="856"/>
                    <a:pt x="3202" y="756"/>
                  </a:cubicBezTo>
                  <a:cubicBezTo>
                    <a:pt x="3202" y="623"/>
                    <a:pt x="3136" y="556"/>
                    <a:pt x="3036" y="556"/>
                  </a:cubicBezTo>
                  <a:cubicBezTo>
                    <a:pt x="2886" y="539"/>
                    <a:pt x="2727" y="531"/>
                    <a:pt x="2564" y="531"/>
                  </a:cubicBezTo>
                  <a:cubicBezTo>
                    <a:pt x="2402" y="531"/>
                    <a:pt x="2235" y="539"/>
                    <a:pt x="2068" y="556"/>
                  </a:cubicBezTo>
                  <a:lnTo>
                    <a:pt x="1801" y="556"/>
                  </a:lnTo>
                  <a:cubicBezTo>
                    <a:pt x="1401" y="556"/>
                    <a:pt x="1034" y="556"/>
                    <a:pt x="667" y="389"/>
                  </a:cubicBezTo>
                  <a:cubicBezTo>
                    <a:pt x="567" y="356"/>
                    <a:pt x="434" y="256"/>
                    <a:pt x="367" y="122"/>
                  </a:cubicBezTo>
                  <a:cubicBezTo>
                    <a:pt x="341" y="71"/>
                    <a:pt x="277" y="0"/>
                    <a:pt x="2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4083075" y="1292725"/>
              <a:ext cx="45900" cy="57050"/>
            </a:xfrm>
            <a:custGeom>
              <a:avLst/>
              <a:gdLst/>
              <a:ahLst/>
              <a:cxnLst/>
              <a:rect l="l" t="t" r="r" b="b"/>
              <a:pathLst>
                <a:path w="1836" h="2282" extrusionOk="0">
                  <a:moveTo>
                    <a:pt x="170" y="0"/>
                  </a:moveTo>
                  <a:cubicBezTo>
                    <a:pt x="149" y="0"/>
                    <a:pt x="126" y="5"/>
                    <a:pt x="101" y="13"/>
                  </a:cubicBezTo>
                  <a:cubicBezTo>
                    <a:pt x="34" y="46"/>
                    <a:pt x="1" y="146"/>
                    <a:pt x="34" y="213"/>
                  </a:cubicBezTo>
                  <a:cubicBezTo>
                    <a:pt x="68" y="346"/>
                    <a:pt x="201" y="413"/>
                    <a:pt x="301" y="513"/>
                  </a:cubicBezTo>
                  <a:cubicBezTo>
                    <a:pt x="368" y="547"/>
                    <a:pt x="468" y="647"/>
                    <a:pt x="535" y="680"/>
                  </a:cubicBezTo>
                  <a:cubicBezTo>
                    <a:pt x="735" y="847"/>
                    <a:pt x="968" y="1014"/>
                    <a:pt x="1135" y="1180"/>
                  </a:cubicBezTo>
                  <a:cubicBezTo>
                    <a:pt x="1269" y="1314"/>
                    <a:pt x="1535" y="1647"/>
                    <a:pt x="1502" y="2014"/>
                  </a:cubicBezTo>
                  <a:cubicBezTo>
                    <a:pt x="1502" y="2114"/>
                    <a:pt x="1535" y="2148"/>
                    <a:pt x="1602" y="2181"/>
                  </a:cubicBezTo>
                  <a:cubicBezTo>
                    <a:pt x="1669" y="2181"/>
                    <a:pt x="1669" y="2181"/>
                    <a:pt x="1602" y="2281"/>
                  </a:cubicBezTo>
                  <a:cubicBezTo>
                    <a:pt x="1702" y="2281"/>
                    <a:pt x="1769" y="2181"/>
                    <a:pt x="1769" y="2114"/>
                  </a:cubicBezTo>
                  <a:cubicBezTo>
                    <a:pt x="1836" y="1714"/>
                    <a:pt x="1669" y="1314"/>
                    <a:pt x="1335" y="980"/>
                  </a:cubicBezTo>
                  <a:cubicBezTo>
                    <a:pt x="1168" y="780"/>
                    <a:pt x="902" y="613"/>
                    <a:pt x="701" y="447"/>
                  </a:cubicBezTo>
                  <a:cubicBezTo>
                    <a:pt x="668" y="380"/>
                    <a:pt x="568" y="313"/>
                    <a:pt x="501" y="280"/>
                  </a:cubicBezTo>
                  <a:cubicBezTo>
                    <a:pt x="401" y="213"/>
                    <a:pt x="368" y="146"/>
                    <a:pt x="335" y="113"/>
                  </a:cubicBezTo>
                  <a:cubicBezTo>
                    <a:pt x="285" y="38"/>
                    <a:pt x="234" y="0"/>
                    <a:pt x="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4092250" y="1218500"/>
              <a:ext cx="53400" cy="45025"/>
            </a:xfrm>
            <a:custGeom>
              <a:avLst/>
              <a:gdLst/>
              <a:ahLst/>
              <a:cxnLst/>
              <a:rect l="l" t="t" r="r" b="b"/>
              <a:pathLst>
                <a:path w="2136" h="1801" extrusionOk="0">
                  <a:moveTo>
                    <a:pt x="1948" y="1"/>
                  </a:moveTo>
                  <a:cubicBezTo>
                    <a:pt x="1890" y="1"/>
                    <a:pt x="1827" y="38"/>
                    <a:pt x="1802" y="113"/>
                  </a:cubicBezTo>
                  <a:cubicBezTo>
                    <a:pt x="1502" y="747"/>
                    <a:pt x="868" y="1247"/>
                    <a:pt x="168" y="1447"/>
                  </a:cubicBezTo>
                  <a:cubicBezTo>
                    <a:pt x="101" y="1481"/>
                    <a:pt x="1" y="1581"/>
                    <a:pt x="34" y="1648"/>
                  </a:cubicBezTo>
                  <a:cubicBezTo>
                    <a:pt x="34" y="1748"/>
                    <a:pt x="68" y="1781"/>
                    <a:pt x="134" y="1781"/>
                  </a:cubicBezTo>
                  <a:cubicBezTo>
                    <a:pt x="147" y="1793"/>
                    <a:pt x="159" y="1801"/>
                    <a:pt x="173" y="1801"/>
                  </a:cubicBezTo>
                  <a:cubicBezTo>
                    <a:pt x="197" y="1801"/>
                    <a:pt x="225" y="1778"/>
                    <a:pt x="268" y="1714"/>
                  </a:cubicBezTo>
                  <a:cubicBezTo>
                    <a:pt x="1035" y="1514"/>
                    <a:pt x="1702" y="980"/>
                    <a:pt x="2069" y="247"/>
                  </a:cubicBezTo>
                  <a:cubicBezTo>
                    <a:pt x="2136" y="147"/>
                    <a:pt x="2069" y="46"/>
                    <a:pt x="2002" y="13"/>
                  </a:cubicBezTo>
                  <a:cubicBezTo>
                    <a:pt x="1986" y="5"/>
                    <a:pt x="1967" y="1"/>
                    <a:pt x="19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4083925" y="1281150"/>
              <a:ext cx="67575" cy="36925"/>
            </a:xfrm>
            <a:custGeom>
              <a:avLst/>
              <a:gdLst/>
              <a:ahLst/>
              <a:cxnLst/>
              <a:rect l="l" t="t" r="r" b="b"/>
              <a:pathLst>
                <a:path w="2703" h="1477" extrusionOk="0">
                  <a:moveTo>
                    <a:pt x="217" y="1"/>
                  </a:moveTo>
                  <a:cubicBezTo>
                    <a:pt x="175" y="1"/>
                    <a:pt x="134" y="26"/>
                    <a:pt x="100" y="76"/>
                  </a:cubicBezTo>
                  <a:cubicBezTo>
                    <a:pt x="0" y="142"/>
                    <a:pt x="0" y="242"/>
                    <a:pt x="100" y="309"/>
                  </a:cubicBezTo>
                  <a:cubicBezTo>
                    <a:pt x="501" y="676"/>
                    <a:pt x="1001" y="976"/>
                    <a:pt x="1501" y="1176"/>
                  </a:cubicBezTo>
                  <a:cubicBezTo>
                    <a:pt x="1835" y="1310"/>
                    <a:pt x="2169" y="1410"/>
                    <a:pt x="2502" y="1477"/>
                  </a:cubicBezTo>
                  <a:cubicBezTo>
                    <a:pt x="2636" y="1477"/>
                    <a:pt x="2702" y="1410"/>
                    <a:pt x="2702" y="1310"/>
                  </a:cubicBezTo>
                  <a:cubicBezTo>
                    <a:pt x="2702" y="1176"/>
                    <a:pt x="2636" y="1110"/>
                    <a:pt x="2535" y="1110"/>
                  </a:cubicBezTo>
                  <a:cubicBezTo>
                    <a:pt x="1702" y="1010"/>
                    <a:pt x="968" y="643"/>
                    <a:pt x="334" y="76"/>
                  </a:cubicBezTo>
                  <a:cubicBezTo>
                    <a:pt x="301" y="26"/>
                    <a:pt x="259" y="1"/>
                    <a:pt x="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493"/>
        <p:cNvGrpSpPr/>
        <p:nvPr/>
      </p:nvGrpSpPr>
      <p:grpSpPr>
        <a:xfrm>
          <a:off x="0" y="0"/>
          <a:ext cx="0" cy="0"/>
          <a:chOff x="0" y="0"/>
          <a:chExt cx="0" cy="0"/>
        </a:xfrm>
      </p:grpSpPr>
      <p:sp>
        <p:nvSpPr>
          <p:cNvPr id="494" name="Google Shape;494;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5" name="Google Shape;495;p28"/>
          <p:cNvSpPr txBox="1">
            <a:spLocks noGrp="1"/>
          </p:cNvSpPr>
          <p:nvPr>
            <p:ph type="subTitle" idx="1"/>
          </p:nvPr>
        </p:nvSpPr>
        <p:spPr>
          <a:xfrm>
            <a:off x="4908998" y="1515225"/>
            <a:ext cx="2947800" cy="27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6" name="Google Shape;496;p28"/>
          <p:cNvSpPr txBox="1">
            <a:spLocks noGrp="1"/>
          </p:cNvSpPr>
          <p:nvPr>
            <p:ph type="subTitle" idx="2"/>
          </p:nvPr>
        </p:nvSpPr>
        <p:spPr>
          <a:xfrm>
            <a:off x="1287202" y="1515225"/>
            <a:ext cx="2947800" cy="27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497" name="Google Shape;497;p28"/>
          <p:cNvPicPr preferRelativeResize="0"/>
          <p:nvPr/>
        </p:nvPicPr>
        <p:blipFill>
          <a:blip r:embed="rId2">
            <a:alphaModFix/>
          </a:blip>
          <a:stretch>
            <a:fillRect/>
          </a:stretch>
        </p:blipFill>
        <p:spPr>
          <a:xfrm rot="1222081">
            <a:off x="8545936" y="2851494"/>
            <a:ext cx="296613" cy="1860067"/>
          </a:xfrm>
          <a:prstGeom prst="rect">
            <a:avLst/>
          </a:prstGeom>
          <a:noFill/>
          <a:ln>
            <a:noFill/>
          </a:ln>
        </p:spPr>
      </p:pic>
      <p:pic>
        <p:nvPicPr>
          <p:cNvPr id="498" name="Google Shape;498;p28"/>
          <p:cNvPicPr preferRelativeResize="0"/>
          <p:nvPr/>
        </p:nvPicPr>
        <p:blipFill>
          <a:blip r:embed="rId2">
            <a:alphaModFix/>
          </a:blip>
          <a:stretch>
            <a:fillRect/>
          </a:stretch>
        </p:blipFill>
        <p:spPr>
          <a:xfrm rot="518012" flipH="1">
            <a:off x="8593364" y="2723745"/>
            <a:ext cx="296613" cy="1860066"/>
          </a:xfrm>
          <a:prstGeom prst="rect">
            <a:avLst/>
          </a:prstGeom>
          <a:noFill/>
          <a:ln>
            <a:noFill/>
          </a:ln>
        </p:spPr>
      </p:pic>
      <p:pic>
        <p:nvPicPr>
          <p:cNvPr id="499" name="Google Shape;499;p28"/>
          <p:cNvPicPr preferRelativeResize="0"/>
          <p:nvPr/>
        </p:nvPicPr>
        <p:blipFill>
          <a:blip r:embed="rId3">
            <a:alphaModFix/>
          </a:blip>
          <a:stretch>
            <a:fillRect/>
          </a:stretch>
        </p:blipFill>
        <p:spPr>
          <a:xfrm>
            <a:off x="8740212" y="3942212"/>
            <a:ext cx="173870" cy="264025"/>
          </a:xfrm>
          <a:prstGeom prst="rect">
            <a:avLst/>
          </a:prstGeom>
          <a:noFill/>
          <a:ln>
            <a:noFill/>
          </a:ln>
        </p:spPr>
      </p:pic>
      <p:pic>
        <p:nvPicPr>
          <p:cNvPr id="500" name="Google Shape;500;p28"/>
          <p:cNvPicPr preferRelativeResize="0"/>
          <p:nvPr/>
        </p:nvPicPr>
        <p:blipFill>
          <a:blip r:embed="rId3">
            <a:alphaModFix/>
          </a:blip>
          <a:stretch>
            <a:fillRect/>
          </a:stretch>
        </p:blipFill>
        <p:spPr>
          <a:xfrm>
            <a:off x="429150" y="652337"/>
            <a:ext cx="173870" cy="264025"/>
          </a:xfrm>
          <a:prstGeom prst="rect">
            <a:avLst/>
          </a:prstGeom>
          <a:noFill/>
          <a:ln>
            <a:noFill/>
          </a:ln>
        </p:spPr>
      </p:pic>
      <p:pic>
        <p:nvPicPr>
          <p:cNvPr id="501" name="Google Shape;501;p28"/>
          <p:cNvPicPr preferRelativeResize="0"/>
          <p:nvPr/>
        </p:nvPicPr>
        <p:blipFill>
          <a:blip r:embed="rId3">
            <a:alphaModFix/>
          </a:blip>
          <a:stretch>
            <a:fillRect/>
          </a:stretch>
        </p:blipFill>
        <p:spPr>
          <a:xfrm>
            <a:off x="8830712" y="1210437"/>
            <a:ext cx="173870" cy="264025"/>
          </a:xfrm>
          <a:prstGeom prst="rect">
            <a:avLst/>
          </a:prstGeom>
          <a:noFill/>
          <a:ln>
            <a:noFill/>
          </a:ln>
        </p:spPr>
      </p:pic>
      <p:pic>
        <p:nvPicPr>
          <p:cNvPr id="502" name="Google Shape;502;p28"/>
          <p:cNvPicPr preferRelativeResize="0"/>
          <p:nvPr/>
        </p:nvPicPr>
        <p:blipFill>
          <a:blip r:embed="rId4">
            <a:alphaModFix/>
          </a:blip>
          <a:stretch>
            <a:fillRect/>
          </a:stretch>
        </p:blipFill>
        <p:spPr>
          <a:xfrm>
            <a:off x="8118212" y="4779575"/>
            <a:ext cx="113300" cy="113300"/>
          </a:xfrm>
          <a:prstGeom prst="rect">
            <a:avLst/>
          </a:prstGeom>
          <a:noFill/>
          <a:ln>
            <a:noFill/>
          </a:ln>
        </p:spPr>
      </p:pic>
      <p:pic>
        <p:nvPicPr>
          <p:cNvPr id="503" name="Google Shape;503;p28"/>
          <p:cNvPicPr preferRelativeResize="0"/>
          <p:nvPr/>
        </p:nvPicPr>
        <p:blipFill>
          <a:blip r:embed="rId4">
            <a:alphaModFix/>
          </a:blip>
          <a:stretch>
            <a:fillRect/>
          </a:stretch>
        </p:blipFill>
        <p:spPr>
          <a:xfrm>
            <a:off x="220737" y="359975"/>
            <a:ext cx="113300" cy="113300"/>
          </a:xfrm>
          <a:prstGeom prst="rect">
            <a:avLst/>
          </a:prstGeom>
          <a:noFill/>
          <a:ln>
            <a:noFill/>
          </a:ln>
        </p:spPr>
      </p:pic>
      <p:pic>
        <p:nvPicPr>
          <p:cNvPr id="504" name="Google Shape;504;p28"/>
          <p:cNvPicPr preferRelativeResize="0"/>
          <p:nvPr/>
        </p:nvPicPr>
        <p:blipFill>
          <a:blip r:embed="rId4">
            <a:alphaModFix/>
          </a:blip>
          <a:stretch>
            <a:fillRect/>
          </a:stretch>
        </p:blipFill>
        <p:spPr>
          <a:xfrm>
            <a:off x="5527412" y="207575"/>
            <a:ext cx="113300" cy="113300"/>
          </a:xfrm>
          <a:prstGeom prst="rect">
            <a:avLst/>
          </a:prstGeom>
          <a:noFill/>
          <a:ln>
            <a:noFill/>
          </a:ln>
        </p:spPr>
      </p:pic>
      <p:pic>
        <p:nvPicPr>
          <p:cNvPr id="505" name="Google Shape;505;p28"/>
          <p:cNvPicPr preferRelativeResize="0"/>
          <p:nvPr/>
        </p:nvPicPr>
        <p:blipFill>
          <a:blip r:embed="rId4">
            <a:alphaModFix/>
          </a:blip>
          <a:stretch>
            <a:fillRect/>
          </a:stretch>
        </p:blipFill>
        <p:spPr>
          <a:xfrm>
            <a:off x="1946012" y="4703375"/>
            <a:ext cx="113300" cy="113300"/>
          </a:xfrm>
          <a:prstGeom prst="rect">
            <a:avLst/>
          </a:prstGeom>
          <a:noFill/>
          <a:ln>
            <a:noFill/>
          </a:ln>
        </p:spPr>
      </p:pic>
      <p:pic>
        <p:nvPicPr>
          <p:cNvPr id="506" name="Google Shape;506;p28"/>
          <p:cNvPicPr preferRelativeResize="0"/>
          <p:nvPr/>
        </p:nvPicPr>
        <p:blipFill>
          <a:blip r:embed="rId4">
            <a:alphaModFix/>
          </a:blip>
          <a:stretch>
            <a:fillRect/>
          </a:stretch>
        </p:blipFill>
        <p:spPr>
          <a:xfrm>
            <a:off x="296937" y="4017575"/>
            <a:ext cx="113300" cy="113300"/>
          </a:xfrm>
          <a:prstGeom prst="rect">
            <a:avLst/>
          </a:prstGeom>
          <a:noFill/>
          <a:ln>
            <a:noFill/>
          </a:ln>
        </p:spPr>
      </p:pic>
      <p:pic>
        <p:nvPicPr>
          <p:cNvPr id="507" name="Google Shape;507;p28"/>
          <p:cNvPicPr preferRelativeResize="0"/>
          <p:nvPr/>
        </p:nvPicPr>
        <p:blipFill>
          <a:blip r:embed="rId5">
            <a:alphaModFix/>
          </a:blip>
          <a:stretch>
            <a:fillRect/>
          </a:stretch>
        </p:blipFill>
        <p:spPr>
          <a:xfrm rot="5400000">
            <a:off x="-206540" y="3068700"/>
            <a:ext cx="2151475" cy="2011050"/>
          </a:xfrm>
          <a:prstGeom prst="rect">
            <a:avLst/>
          </a:prstGeom>
          <a:noFill/>
          <a:ln>
            <a:noFill/>
          </a:ln>
        </p:spPr>
      </p:pic>
      <p:pic>
        <p:nvPicPr>
          <p:cNvPr id="508" name="Google Shape;508;p28"/>
          <p:cNvPicPr preferRelativeResize="0"/>
          <p:nvPr/>
        </p:nvPicPr>
        <p:blipFill>
          <a:blip r:embed="rId6">
            <a:alphaModFix/>
          </a:blip>
          <a:stretch>
            <a:fillRect/>
          </a:stretch>
        </p:blipFill>
        <p:spPr>
          <a:xfrm>
            <a:off x="-108612" y="4140832"/>
            <a:ext cx="1801875" cy="1623919"/>
          </a:xfrm>
          <a:prstGeom prst="rect">
            <a:avLst/>
          </a:prstGeom>
          <a:noFill/>
          <a:ln>
            <a:noFill/>
          </a:ln>
        </p:spPr>
      </p:pic>
      <p:pic>
        <p:nvPicPr>
          <p:cNvPr id="509" name="Google Shape;509;p28"/>
          <p:cNvPicPr preferRelativeResize="0"/>
          <p:nvPr/>
        </p:nvPicPr>
        <p:blipFill>
          <a:blip r:embed="rId6">
            <a:alphaModFix/>
          </a:blip>
          <a:stretch>
            <a:fillRect/>
          </a:stretch>
        </p:blipFill>
        <p:spPr>
          <a:xfrm>
            <a:off x="7722488" y="-346181"/>
            <a:ext cx="1801875" cy="1623919"/>
          </a:xfrm>
          <a:prstGeom prst="rect">
            <a:avLst/>
          </a:prstGeom>
          <a:noFill/>
          <a:ln>
            <a:noFill/>
          </a:ln>
        </p:spPr>
      </p:pic>
      <p:pic>
        <p:nvPicPr>
          <p:cNvPr id="510" name="Google Shape;510;p28"/>
          <p:cNvPicPr preferRelativeResize="0"/>
          <p:nvPr/>
        </p:nvPicPr>
        <p:blipFill>
          <a:blip r:embed="rId7">
            <a:alphaModFix/>
          </a:blip>
          <a:stretch>
            <a:fillRect/>
          </a:stretch>
        </p:blipFill>
        <p:spPr>
          <a:xfrm rot="-5400000">
            <a:off x="7447713" y="-485850"/>
            <a:ext cx="1249375" cy="21432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_2">
    <p:spTree>
      <p:nvGrpSpPr>
        <p:cNvPr id="1" name="Shape 511"/>
        <p:cNvGrpSpPr/>
        <p:nvPr/>
      </p:nvGrpSpPr>
      <p:grpSpPr>
        <a:xfrm>
          <a:off x="0" y="0"/>
          <a:ext cx="0" cy="0"/>
          <a:chOff x="0" y="0"/>
          <a:chExt cx="0" cy="0"/>
        </a:xfrm>
      </p:grpSpPr>
      <p:sp>
        <p:nvSpPr>
          <p:cNvPr id="512" name="Google Shape;512;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3" name="Google Shape;513;p29"/>
          <p:cNvSpPr txBox="1">
            <a:spLocks noGrp="1"/>
          </p:cNvSpPr>
          <p:nvPr>
            <p:ph type="subTitle" idx="1"/>
          </p:nvPr>
        </p:nvSpPr>
        <p:spPr>
          <a:xfrm>
            <a:off x="4923247" y="2960524"/>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4" name="Google Shape;514;p29"/>
          <p:cNvSpPr txBox="1">
            <a:spLocks noGrp="1"/>
          </p:cNvSpPr>
          <p:nvPr>
            <p:ph type="subTitle" idx="2"/>
          </p:nvPr>
        </p:nvSpPr>
        <p:spPr>
          <a:xfrm>
            <a:off x="1715375" y="2960524"/>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5" name="Google Shape;515;p29"/>
          <p:cNvSpPr txBox="1">
            <a:spLocks noGrp="1"/>
          </p:cNvSpPr>
          <p:nvPr>
            <p:ph type="subTitle" idx="3"/>
          </p:nvPr>
        </p:nvSpPr>
        <p:spPr>
          <a:xfrm>
            <a:off x="1715375" y="2401626"/>
            <a:ext cx="25056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Baskervville"/>
                <a:ea typeface="Baskervville"/>
                <a:cs typeface="Baskervville"/>
                <a:sym typeface="Baskervvill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16" name="Google Shape;516;p29"/>
          <p:cNvSpPr txBox="1">
            <a:spLocks noGrp="1"/>
          </p:cNvSpPr>
          <p:nvPr>
            <p:ph type="subTitle" idx="4"/>
          </p:nvPr>
        </p:nvSpPr>
        <p:spPr>
          <a:xfrm>
            <a:off x="4923250" y="2472901"/>
            <a:ext cx="2505600" cy="558900"/>
          </a:xfrm>
          <a:prstGeom prst="rect">
            <a:avLst/>
          </a:prstGeom>
        </p:spPr>
        <p:txBody>
          <a:bodyPr spcFirstLastPara="1" wrap="square" lIns="91425" tIns="91425" rIns="91425" bIns="91425" anchor="b" anchorCtr="0">
            <a:noAutofit/>
          </a:bodyPr>
          <a:lstStyle>
            <a:lvl1pPr lvl="0" algn="ctr" rtl="0">
              <a:spcBef>
                <a:spcPts val="600"/>
              </a:spcBef>
              <a:spcAft>
                <a:spcPts val="0"/>
              </a:spcAft>
              <a:buSzPts val="2400"/>
              <a:buFont typeface="Bebas Neue"/>
              <a:buNone/>
              <a:defRPr sz="2400">
                <a:solidFill>
                  <a:schemeClr val="dk1"/>
                </a:solidFill>
                <a:latin typeface="Baskervville"/>
                <a:ea typeface="Baskervville"/>
                <a:cs typeface="Baskervville"/>
                <a:sym typeface="Baskervville"/>
              </a:defRPr>
            </a:lvl1pPr>
            <a:lvl2pPr lvl="1" algn="ctr" rtl="0">
              <a:lnSpc>
                <a:spcPct val="100000"/>
              </a:lnSpc>
              <a:spcBef>
                <a:spcPts val="10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pic>
        <p:nvPicPr>
          <p:cNvPr id="517" name="Google Shape;517;p29"/>
          <p:cNvPicPr preferRelativeResize="0"/>
          <p:nvPr/>
        </p:nvPicPr>
        <p:blipFill>
          <a:blip r:embed="rId2">
            <a:alphaModFix/>
          </a:blip>
          <a:stretch>
            <a:fillRect/>
          </a:stretch>
        </p:blipFill>
        <p:spPr>
          <a:xfrm rot="2016334" flipH="1">
            <a:off x="98599" y="138"/>
            <a:ext cx="296613" cy="1860065"/>
          </a:xfrm>
          <a:prstGeom prst="rect">
            <a:avLst/>
          </a:prstGeom>
          <a:noFill/>
          <a:ln>
            <a:noFill/>
          </a:ln>
        </p:spPr>
      </p:pic>
      <p:pic>
        <p:nvPicPr>
          <p:cNvPr id="518" name="Google Shape;518;p29"/>
          <p:cNvPicPr preferRelativeResize="0"/>
          <p:nvPr/>
        </p:nvPicPr>
        <p:blipFill>
          <a:blip r:embed="rId3">
            <a:alphaModFix/>
          </a:blip>
          <a:stretch>
            <a:fillRect/>
          </a:stretch>
        </p:blipFill>
        <p:spPr>
          <a:xfrm>
            <a:off x="8827762" y="539512"/>
            <a:ext cx="173870" cy="264025"/>
          </a:xfrm>
          <a:prstGeom prst="rect">
            <a:avLst/>
          </a:prstGeom>
          <a:noFill/>
          <a:ln>
            <a:noFill/>
          </a:ln>
        </p:spPr>
      </p:pic>
      <p:pic>
        <p:nvPicPr>
          <p:cNvPr id="519" name="Google Shape;519;p29"/>
          <p:cNvPicPr preferRelativeResize="0"/>
          <p:nvPr/>
        </p:nvPicPr>
        <p:blipFill>
          <a:blip r:embed="rId3">
            <a:alphaModFix/>
          </a:blip>
          <a:stretch>
            <a:fillRect/>
          </a:stretch>
        </p:blipFill>
        <p:spPr>
          <a:xfrm>
            <a:off x="382037" y="104787"/>
            <a:ext cx="173870" cy="264025"/>
          </a:xfrm>
          <a:prstGeom prst="rect">
            <a:avLst/>
          </a:prstGeom>
          <a:noFill/>
          <a:ln>
            <a:noFill/>
          </a:ln>
        </p:spPr>
      </p:pic>
      <p:pic>
        <p:nvPicPr>
          <p:cNvPr id="520" name="Google Shape;520;p29"/>
          <p:cNvPicPr preferRelativeResize="0"/>
          <p:nvPr/>
        </p:nvPicPr>
        <p:blipFill>
          <a:blip r:embed="rId4">
            <a:alphaModFix/>
          </a:blip>
          <a:stretch>
            <a:fillRect/>
          </a:stretch>
        </p:blipFill>
        <p:spPr>
          <a:xfrm>
            <a:off x="1031612" y="4855775"/>
            <a:ext cx="113300" cy="113300"/>
          </a:xfrm>
          <a:prstGeom prst="rect">
            <a:avLst/>
          </a:prstGeom>
          <a:noFill/>
          <a:ln>
            <a:noFill/>
          </a:ln>
        </p:spPr>
      </p:pic>
      <p:pic>
        <p:nvPicPr>
          <p:cNvPr id="521" name="Google Shape;521;p29"/>
          <p:cNvPicPr preferRelativeResize="0"/>
          <p:nvPr/>
        </p:nvPicPr>
        <p:blipFill>
          <a:blip r:embed="rId4">
            <a:alphaModFix/>
          </a:blip>
          <a:stretch>
            <a:fillRect/>
          </a:stretch>
        </p:blipFill>
        <p:spPr>
          <a:xfrm>
            <a:off x="117212" y="3179375"/>
            <a:ext cx="113300" cy="113300"/>
          </a:xfrm>
          <a:prstGeom prst="rect">
            <a:avLst/>
          </a:prstGeom>
          <a:noFill/>
          <a:ln>
            <a:noFill/>
          </a:ln>
        </p:spPr>
      </p:pic>
      <p:pic>
        <p:nvPicPr>
          <p:cNvPr id="522" name="Google Shape;522;p29"/>
          <p:cNvPicPr preferRelativeResize="0"/>
          <p:nvPr/>
        </p:nvPicPr>
        <p:blipFill>
          <a:blip r:embed="rId4">
            <a:alphaModFix/>
          </a:blip>
          <a:stretch>
            <a:fillRect/>
          </a:stretch>
        </p:blipFill>
        <p:spPr>
          <a:xfrm>
            <a:off x="7661012" y="131375"/>
            <a:ext cx="113300" cy="113300"/>
          </a:xfrm>
          <a:prstGeom prst="rect">
            <a:avLst/>
          </a:prstGeom>
          <a:noFill/>
          <a:ln>
            <a:noFill/>
          </a:ln>
        </p:spPr>
      </p:pic>
      <p:pic>
        <p:nvPicPr>
          <p:cNvPr id="523" name="Google Shape;523;p29"/>
          <p:cNvPicPr preferRelativeResize="0"/>
          <p:nvPr/>
        </p:nvPicPr>
        <p:blipFill>
          <a:blip r:embed="rId4">
            <a:alphaModFix/>
          </a:blip>
          <a:stretch>
            <a:fillRect/>
          </a:stretch>
        </p:blipFill>
        <p:spPr>
          <a:xfrm>
            <a:off x="8727812" y="4779575"/>
            <a:ext cx="113300" cy="113300"/>
          </a:xfrm>
          <a:prstGeom prst="rect">
            <a:avLst/>
          </a:prstGeom>
          <a:noFill/>
          <a:ln>
            <a:noFill/>
          </a:ln>
        </p:spPr>
      </p:pic>
      <p:pic>
        <p:nvPicPr>
          <p:cNvPr id="524" name="Google Shape;524;p29"/>
          <p:cNvPicPr preferRelativeResize="0"/>
          <p:nvPr/>
        </p:nvPicPr>
        <p:blipFill>
          <a:blip r:embed="rId3">
            <a:alphaModFix/>
          </a:blip>
          <a:stretch>
            <a:fillRect/>
          </a:stretch>
        </p:blipFill>
        <p:spPr>
          <a:xfrm>
            <a:off x="8420050" y="1403387"/>
            <a:ext cx="173870" cy="264025"/>
          </a:xfrm>
          <a:prstGeom prst="rect">
            <a:avLst/>
          </a:prstGeom>
          <a:noFill/>
          <a:ln>
            <a:noFill/>
          </a:ln>
        </p:spPr>
      </p:pic>
      <p:pic>
        <p:nvPicPr>
          <p:cNvPr id="525" name="Google Shape;525;p29"/>
          <p:cNvPicPr preferRelativeResize="0"/>
          <p:nvPr/>
        </p:nvPicPr>
        <p:blipFill>
          <a:blip r:embed="rId2">
            <a:alphaModFix/>
          </a:blip>
          <a:stretch>
            <a:fillRect/>
          </a:stretch>
        </p:blipFill>
        <p:spPr>
          <a:xfrm rot="2720404">
            <a:off x="1671" y="95921"/>
            <a:ext cx="296613" cy="1860066"/>
          </a:xfrm>
          <a:prstGeom prst="rect">
            <a:avLst/>
          </a:prstGeom>
          <a:noFill/>
          <a:ln>
            <a:noFill/>
          </a:ln>
        </p:spPr>
      </p:pic>
      <p:pic>
        <p:nvPicPr>
          <p:cNvPr id="526" name="Google Shape;526;p29"/>
          <p:cNvPicPr preferRelativeResize="0"/>
          <p:nvPr/>
        </p:nvPicPr>
        <p:blipFill>
          <a:blip r:embed="rId4">
            <a:alphaModFix/>
          </a:blip>
          <a:stretch>
            <a:fillRect/>
          </a:stretch>
        </p:blipFill>
        <p:spPr>
          <a:xfrm>
            <a:off x="6594212" y="359975"/>
            <a:ext cx="113300" cy="113300"/>
          </a:xfrm>
          <a:prstGeom prst="rect">
            <a:avLst/>
          </a:prstGeom>
          <a:noFill/>
          <a:ln>
            <a:noFill/>
          </a:ln>
        </p:spPr>
      </p:pic>
      <p:pic>
        <p:nvPicPr>
          <p:cNvPr id="527" name="Google Shape;527;p29"/>
          <p:cNvPicPr preferRelativeResize="0"/>
          <p:nvPr/>
        </p:nvPicPr>
        <p:blipFill>
          <a:blip r:embed="rId5">
            <a:alphaModFix/>
          </a:blip>
          <a:stretch>
            <a:fillRect/>
          </a:stretch>
        </p:blipFill>
        <p:spPr>
          <a:xfrm>
            <a:off x="7687113" y="-348668"/>
            <a:ext cx="1801875" cy="1623919"/>
          </a:xfrm>
          <a:prstGeom prst="rect">
            <a:avLst/>
          </a:prstGeom>
          <a:noFill/>
          <a:ln>
            <a:noFill/>
          </a:ln>
        </p:spPr>
      </p:pic>
      <p:pic>
        <p:nvPicPr>
          <p:cNvPr id="528" name="Google Shape;528;p29"/>
          <p:cNvPicPr preferRelativeResize="0"/>
          <p:nvPr/>
        </p:nvPicPr>
        <p:blipFill>
          <a:blip r:embed="rId5">
            <a:alphaModFix/>
          </a:blip>
          <a:stretch>
            <a:fillRect/>
          </a:stretch>
        </p:blipFill>
        <p:spPr>
          <a:xfrm>
            <a:off x="-621687" y="2015094"/>
            <a:ext cx="1801875" cy="1623919"/>
          </a:xfrm>
          <a:prstGeom prst="rect">
            <a:avLst/>
          </a:prstGeom>
          <a:noFill/>
          <a:ln>
            <a:noFill/>
          </a:ln>
        </p:spPr>
      </p:pic>
      <p:pic>
        <p:nvPicPr>
          <p:cNvPr id="529" name="Google Shape;529;p29"/>
          <p:cNvPicPr preferRelativeResize="0"/>
          <p:nvPr/>
        </p:nvPicPr>
        <p:blipFill>
          <a:blip r:embed="rId6">
            <a:alphaModFix/>
          </a:blip>
          <a:stretch>
            <a:fillRect/>
          </a:stretch>
        </p:blipFill>
        <p:spPr>
          <a:xfrm rot="-5400000" flipH="1">
            <a:off x="-278702" y="3620325"/>
            <a:ext cx="1801864" cy="1244475"/>
          </a:xfrm>
          <a:prstGeom prst="rect">
            <a:avLst/>
          </a:prstGeom>
          <a:noFill/>
          <a:ln>
            <a:noFill/>
          </a:ln>
        </p:spPr>
      </p:pic>
      <p:pic>
        <p:nvPicPr>
          <p:cNvPr id="530" name="Google Shape;530;p29"/>
          <p:cNvPicPr preferRelativeResize="0"/>
          <p:nvPr/>
        </p:nvPicPr>
        <p:blipFill>
          <a:blip r:embed="rId7">
            <a:alphaModFix/>
          </a:blip>
          <a:stretch>
            <a:fillRect/>
          </a:stretch>
        </p:blipFill>
        <p:spPr>
          <a:xfrm rot="10800000">
            <a:off x="7550288" y="-12"/>
            <a:ext cx="1494200" cy="1694174"/>
          </a:xfrm>
          <a:prstGeom prst="rect">
            <a:avLst/>
          </a:prstGeom>
          <a:noFill/>
          <a:ln>
            <a:noFill/>
          </a:ln>
        </p:spPr>
      </p:pic>
      <p:pic>
        <p:nvPicPr>
          <p:cNvPr id="531" name="Google Shape;531;p29"/>
          <p:cNvPicPr preferRelativeResize="0"/>
          <p:nvPr/>
        </p:nvPicPr>
        <p:blipFill>
          <a:blip r:embed="rId5">
            <a:alphaModFix/>
          </a:blip>
          <a:stretch>
            <a:fillRect/>
          </a:stretch>
        </p:blipFill>
        <p:spPr>
          <a:xfrm>
            <a:off x="6252270" y="3765575"/>
            <a:ext cx="2092778" cy="188612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532"/>
        <p:cNvGrpSpPr/>
        <p:nvPr/>
      </p:nvGrpSpPr>
      <p:grpSpPr>
        <a:xfrm>
          <a:off x="0" y="0"/>
          <a:ext cx="0" cy="0"/>
          <a:chOff x="0" y="0"/>
          <a:chExt cx="0" cy="0"/>
        </a:xfrm>
      </p:grpSpPr>
      <p:sp>
        <p:nvSpPr>
          <p:cNvPr id="533" name="Google Shape;533;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4" name="Google Shape;534;p30"/>
          <p:cNvSpPr txBox="1">
            <a:spLocks noGrp="1"/>
          </p:cNvSpPr>
          <p:nvPr>
            <p:ph type="subTitle" idx="1"/>
          </p:nvPr>
        </p:nvSpPr>
        <p:spPr>
          <a:xfrm>
            <a:off x="937626" y="2893553"/>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5" name="Google Shape;535;p30"/>
          <p:cNvSpPr txBox="1">
            <a:spLocks noGrp="1"/>
          </p:cNvSpPr>
          <p:nvPr>
            <p:ph type="subTitle" idx="2"/>
          </p:nvPr>
        </p:nvSpPr>
        <p:spPr>
          <a:xfrm>
            <a:off x="3484347" y="2893553"/>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6" name="Google Shape;536;p30"/>
          <p:cNvSpPr txBox="1">
            <a:spLocks noGrp="1"/>
          </p:cNvSpPr>
          <p:nvPr>
            <p:ph type="subTitle" idx="3"/>
          </p:nvPr>
        </p:nvSpPr>
        <p:spPr>
          <a:xfrm>
            <a:off x="6031074" y="2893553"/>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7" name="Google Shape;537;p30"/>
          <p:cNvSpPr txBox="1">
            <a:spLocks noGrp="1"/>
          </p:cNvSpPr>
          <p:nvPr>
            <p:ph type="subTitle" idx="4"/>
          </p:nvPr>
        </p:nvSpPr>
        <p:spPr>
          <a:xfrm>
            <a:off x="937625" y="2438976"/>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Baskervville"/>
                <a:ea typeface="Baskervville"/>
                <a:cs typeface="Baskervville"/>
                <a:sym typeface="Baskervvill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38" name="Google Shape;538;p30"/>
          <p:cNvSpPr txBox="1">
            <a:spLocks noGrp="1"/>
          </p:cNvSpPr>
          <p:nvPr>
            <p:ph type="subTitle" idx="5"/>
          </p:nvPr>
        </p:nvSpPr>
        <p:spPr>
          <a:xfrm>
            <a:off x="3484350" y="2438976"/>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Baskervville"/>
                <a:ea typeface="Baskervville"/>
                <a:cs typeface="Baskervville"/>
                <a:sym typeface="Baskervvill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39" name="Google Shape;539;p30"/>
          <p:cNvSpPr txBox="1">
            <a:spLocks noGrp="1"/>
          </p:cNvSpPr>
          <p:nvPr>
            <p:ph type="subTitle" idx="6"/>
          </p:nvPr>
        </p:nvSpPr>
        <p:spPr>
          <a:xfrm>
            <a:off x="6031075" y="2438976"/>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Baskervville"/>
                <a:ea typeface="Baskervville"/>
                <a:cs typeface="Baskervville"/>
                <a:sym typeface="Baskervvill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pic>
        <p:nvPicPr>
          <p:cNvPr id="540" name="Google Shape;540;p30"/>
          <p:cNvPicPr preferRelativeResize="0"/>
          <p:nvPr/>
        </p:nvPicPr>
        <p:blipFill>
          <a:blip r:embed="rId2">
            <a:alphaModFix/>
          </a:blip>
          <a:stretch>
            <a:fillRect/>
          </a:stretch>
        </p:blipFill>
        <p:spPr>
          <a:xfrm>
            <a:off x="8755800" y="4759812"/>
            <a:ext cx="173870" cy="264025"/>
          </a:xfrm>
          <a:prstGeom prst="rect">
            <a:avLst/>
          </a:prstGeom>
          <a:noFill/>
          <a:ln>
            <a:noFill/>
          </a:ln>
        </p:spPr>
      </p:pic>
      <p:pic>
        <p:nvPicPr>
          <p:cNvPr id="541" name="Google Shape;541;p30"/>
          <p:cNvPicPr preferRelativeResize="0"/>
          <p:nvPr/>
        </p:nvPicPr>
        <p:blipFill>
          <a:blip r:embed="rId2">
            <a:alphaModFix/>
          </a:blip>
          <a:stretch>
            <a:fillRect/>
          </a:stretch>
        </p:blipFill>
        <p:spPr>
          <a:xfrm>
            <a:off x="398825" y="104787"/>
            <a:ext cx="173870" cy="264025"/>
          </a:xfrm>
          <a:prstGeom prst="rect">
            <a:avLst/>
          </a:prstGeom>
          <a:noFill/>
          <a:ln>
            <a:noFill/>
          </a:ln>
        </p:spPr>
      </p:pic>
      <p:pic>
        <p:nvPicPr>
          <p:cNvPr id="542" name="Google Shape;542;p30"/>
          <p:cNvPicPr preferRelativeResize="0"/>
          <p:nvPr/>
        </p:nvPicPr>
        <p:blipFill>
          <a:blip r:embed="rId2">
            <a:alphaModFix/>
          </a:blip>
          <a:stretch>
            <a:fillRect/>
          </a:stretch>
        </p:blipFill>
        <p:spPr>
          <a:xfrm>
            <a:off x="198800" y="4694637"/>
            <a:ext cx="173870" cy="264025"/>
          </a:xfrm>
          <a:prstGeom prst="rect">
            <a:avLst/>
          </a:prstGeom>
          <a:noFill/>
          <a:ln>
            <a:noFill/>
          </a:ln>
        </p:spPr>
      </p:pic>
      <p:pic>
        <p:nvPicPr>
          <p:cNvPr id="543" name="Google Shape;543;p30"/>
          <p:cNvPicPr preferRelativeResize="0"/>
          <p:nvPr/>
        </p:nvPicPr>
        <p:blipFill>
          <a:blip r:embed="rId2">
            <a:alphaModFix/>
          </a:blip>
          <a:stretch>
            <a:fillRect/>
          </a:stretch>
        </p:blipFill>
        <p:spPr>
          <a:xfrm>
            <a:off x="8543900" y="104787"/>
            <a:ext cx="173870" cy="264025"/>
          </a:xfrm>
          <a:prstGeom prst="rect">
            <a:avLst/>
          </a:prstGeom>
          <a:noFill/>
          <a:ln>
            <a:noFill/>
          </a:ln>
        </p:spPr>
      </p:pic>
      <p:pic>
        <p:nvPicPr>
          <p:cNvPr id="544" name="Google Shape;544;p30"/>
          <p:cNvPicPr preferRelativeResize="0"/>
          <p:nvPr/>
        </p:nvPicPr>
        <p:blipFill>
          <a:blip r:embed="rId3">
            <a:alphaModFix/>
          </a:blip>
          <a:stretch>
            <a:fillRect/>
          </a:stretch>
        </p:blipFill>
        <p:spPr>
          <a:xfrm rot="1222081">
            <a:off x="8511073" y="3588619"/>
            <a:ext cx="296613" cy="1860067"/>
          </a:xfrm>
          <a:prstGeom prst="rect">
            <a:avLst/>
          </a:prstGeom>
          <a:noFill/>
          <a:ln>
            <a:noFill/>
          </a:ln>
        </p:spPr>
      </p:pic>
      <p:pic>
        <p:nvPicPr>
          <p:cNvPr id="545" name="Google Shape;545;p30"/>
          <p:cNvPicPr preferRelativeResize="0"/>
          <p:nvPr/>
        </p:nvPicPr>
        <p:blipFill>
          <a:blip r:embed="rId3">
            <a:alphaModFix/>
          </a:blip>
          <a:stretch>
            <a:fillRect/>
          </a:stretch>
        </p:blipFill>
        <p:spPr>
          <a:xfrm rot="518012" flipH="1">
            <a:off x="8558502" y="3460870"/>
            <a:ext cx="296613" cy="1860066"/>
          </a:xfrm>
          <a:prstGeom prst="rect">
            <a:avLst/>
          </a:prstGeom>
          <a:noFill/>
          <a:ln>
            <a:noFill/>
          </a:ln>
        </p:spPr>
      </p:pic>
      <p:pic>
        <p:nvPicPr>
          <p:cNvPr id="546" name="Google Shape;546;p30"/>
          <p:cNvPicPr preferRelativeResize="0"/>
          <p:nvPr/>
        </p:nvPicPr>
        <p:blipFill>
          <a:blip r:embed="rId3">
            <a:alphaModFix/>
          </a:blip>
          <a:stretch>
            <a:fillRect/>
          </a:stretch>
        </p:blipFill>
        <p:spPr>
          <a:xfrm rot="4925184">
            <a:off x="304385" y="-458894"/>
            <a:ext cx="296613" cy="1860066"/>
          </a:xfrm>
          <a:prstGeom prst="rect">
            <a:avLst/>
          </a:prstGeom>
          <a:noFill/>
          <a:ln>
            <a:noFill/>
          </a:ln>
        </p:spPr>
      </p:pic>
      <p:pic>
        <p:nvPicPr>
          <p:cNvPr id="547" name="Google Shape;547;p30"/>
          <p:cNvPicPr preferRelativeResize="0"/>
          <p:nvPr/>
        </p:nvPicPr>
        <p:blipFill>
          <a:blip r:embed="rId3">
            <a:alphaModFix/>
          </a:blip>
          <a:stretch>
            <a:fillRect/>
          </a:stretch>
        </p:blipFill>
        <p:spPr>
          <a:xfrm rot="4221116" flipH="1">
            <a:off x="439357" y="-477655"/>
            <a:ext cx="296613" cy="1860066"/>
          </a:xfrm>
          <a:prstGeom prst="rect">
            <a:avLst/>
          </a:prstGeom>
          <a:noFill/>
          <a:ln>
            <a:noFill/>
          </a:ln>
        </p:spPr>
      </p:pic>
      <p:pic>
        <p:nvPicPr>
          <p:cNvPr id="548" name="Google Shape;548;p30"/>
          <p:cNvPicPr preferRelativeResize="0"/>
          <p:nvPr/>
        </p:nvPicPr>
        <p:blipFill>
          <a:blip r:embed="rId4">
            <a:alphaModFix/>
          </a:blip>
          <a:stretch>
            <a:fillRect/>
          </a:stretch>
        </p:blipFill>
        <p:spPr>
          <a:xfrm>
            <a:off x="8575412" y="3712775"/>
            <a:ext cx="113300" cy="113300"/>
          </a:xfrm>
          <a:prstGeom prst="rect">
            <a:avLst/>
          </a:prstGeom>
          <a:noFill/>
          <a:ln>
            <a:noFill/>
          </a:ln>
        </p:spPr>
      </p:pic>
      <p:pic>
        <p:nvPicPr>
          <p:cNvPr id="549" name="Google Shape;549;p30"/>
          <p:cNvPicPr preferRelativeResize="0"/>
          <p:nvPr/>
        </p:nvPicPr>
        <p:blipFill>
          <a:blip r:embed="rId4">
            <a:alphaModFix/>
          </a:blip>
          <a:stretch>
            <a:fillRect/>
          </a:stretch>
        </p:blipFill>
        <p:spPr>
          <a:xfrm>
            <a:off x="8880212" y="1198175"/>
            <a:ext cx="113300" cy="113300"/>
          </a:xfrm>
          <a:prstGeom prst="rect">
            <a:avLst/>
          </a:prstGeom>
          <a:noFill/>
          <a:ln>
            <a:noFill/>
          </a:ln>
        </p:spPr>
      </p:pic>
      <p:pic>
        <p:nvPicPr>
          <p:cNvPr id="550" name="Google Shape;550;p30"/>
          <p:cNvPicPr preferRelativeResize="0"/>
          <p:nvPr/>
        </p:nvPicPr>
        <p:blipFill>
          <a:blip r:embed="rId4">
            <a:alphaModFix/>
          </a:blip>
          <a:stretch>
            <a:fillRect/>
          </a:stretch>
        </p:blipFill>
        <p:spPr>
          <a:xfrm>
            <a:off x="193412" y="3484175"/>
            <a:ext cx="113300" cy="113300"/>
          </a:xfrm>
          <a:prstGeom prst="rect">
            <a:avLst/>
          </a:prstGeom>
          <a:noFill/>
          <a:ln>
            <a:noFill/>
          </a:ln>
        </p:spPr>
      </p:pic>
      <p:pic>
        <p:nvPicPr>
          <p:cNvPr id="551" name="Google Shape;551;p30"/>
          <p:cNvPicPr preferRelativeResize="0"/>
          <p:nvPr/>
        </p:nvPicPr>
        <p:blipFill>
          <a:blip r:embed="rId4">
            <a:alphaModFix/>
          </a:blip>
          <a:stretch>
            <a:fillRect/>
          </a:stretch>
        </p:blipFill>
        <p:spPr>
          <a:xfrm>
            <a:off x="269612" y="969575"/>
            <a:ext cx="113300" cy="113300"/>
          </a:xfrm>
          <a:prstGeom prst="rect">
            <a:avLst/>
          </a:prstGeom>
          <a:noFill/>
          <a:ln>
            <a:noFill/>
          </a:ln>
        </p:spPr>
      </p:pic>
      <p:pic>
        <p:nvPicPr>
          <p:cNvPr id="552" name="Google Shape;552;p30"/>
          <p:cNvPicPr preferRelativeResize="0"/>
          <p:nvPr/>
        </p:nvPicPr>
        <p:blipFill>
          <a:blip r:embed="rId4">
            <a:alphaModFix/>
          </a:blip>
          <a:stretch>
            <a:fillRect/>
          </a:stretch>
        </p:blipFill>
        <p:spPr>
          <a:xfrm>
            <a:off x="4308212" y="283775"/>
            <a:ext cx="113300" cy="113300"/>
          </a:xfrm>
          <a:prstGeom prst="rect">
            <a:avLst/>
          </a:prstGeom>
          <a:noFill/>
          <a:ln>
            <a:noFill/>
          </a:ln>
        </p:spPr>
      </p:pic>
      <p:pic>
        <p:nvPicPr>
          <p:cNvPr id="553" name="Google Shape;553;p30"/>
          <p:cNvPicPr preferRelativeResize="0"/>
          <p:nvPr/>
        </p:nvPicPr>
        <p:blipFill>
          <a:blip r:embed="rId5">
            <a:alphaModFix/>
          </a:blip>
          <a:stretch>
            <a:fillRect/>
          </a:stretch>
        </p:blipFill>
        <p:spPr>
          <a:xfrm>
            <a:off x="7909348" y="445026"/>
            <a:ext cx="2077000" cy="1871875"/>
          </a:xfrm>
          <a:prstGeom prst="rect">
            <a:avLst/>
          </a:prstGeom>
          <a:noFill/>
          <a:ln>
            <a:noFill/>
          </a:ln>
        </p:spPr>
      </p:pic>
      <p:pic>
        <p:nvPicPr>
          <p:cNvPr id="554" name="Google Shape;554;p30"/>
          <p:cNvPicPr preferRelativeResize="0"/>
          <p:nvPr/>
        </p:nvPicPr>
        <p:blipFill>
          <a:blip r:embed="rId6">
            <a:alphaModFix/>
          </a:blip>
          <a:stretch>
            <a:fillRect/>
          </a:stretch>
        </p:blipFill>
        <p:spPr>
          <a:xfrm rot="-5400000" flipH="1">
            <a:off x="7719724" y="50901"/>
            <a:ext cx="1334950" cy="1513600"/>
          </a:xfrm>
          <a:prstGeom prst="rect">
            <a:avLst/>
          </a:prstGeom>
          <a:noFill/>
          <a:ln>
            <a:noFill/>
          </a:ln>
        </p:spPr>
      </p:pic>
      <p:pic>
        <p:nvPicPr>
          <p:cNvPr id="555" name="Google Shape;555;p30"/>
          <p:cNvPicPr preferRelativeResize="0"/>
          <p:nvPr/>
        </p:nvPicPr>
        <p:blipFill>
          <a:blip r:embed="rId5">
            <a:alphaModFix/>
          </a:blip>
          <a:stretch>
            <a:fillRect/>
          </a:stretch>
        </p:blipFill>
        <p:spPr>
          <a:xfrm>
            <a:off x="-686977" y="3668063"/>
            <a:ext cx="2077000" cy="1871875"/>
          </a:xfrm>
          <a:prstGeom prst="rect">
            <a:avLst/>
          </a:prstGeom>
          <a:noFill/>
          <a:ln>
            <a:noFill/>
          </a:ln>
        </p:spPr>
      </p:pic>
      <p:grpSp>
        <p:nvGrpSpPr>
          <p:cNvPr id="556" name="Google Shape;556;p30"/>
          <p:cNvGrpSpPr/>
          <p:nvPr/>
        </p:nvGrpSpPr>
        <p:grpSpPr>
          <a:xfrm rot="-1889008" flipH="1">
            <a:off x="660441" y="4142895"/>
            <a:ext cx="973051" cy="676706"/>
            <a:chOff x="3370900" y="1218500"/>
            <a:chExt cx="850650" cy="591600"/>
          </a:xfrm>
        </p:grpSpPr>
        <p:sp>
          <p:nvSpPr>
            <p:cNvPr id="557" name="Google Shape;557;p30"/>
            <p:cNvSpPr/>
            <p:nvPr/>
          </p:nvSpPr>
          <p:spPr>
            <a:xfrm>
              <a:off x="3370900" y="1378925"/>
              <a:ext cx="818125" cy="323600"/>
            </a:xfrm>
            <a:custGeom>
              <a:avLst/>
              <a:gdLst/>
              <a:ahLst/>
              <a:cxnLst/>
              <a:rect l="l" t="t" r="r" b="b"/>
              <a:pathLst>
                <a:path w="32725" h="12944" extrusionOk="0">
                  <a:moveTo>
                    <a:pt x="32724" y="1"/>
                  </a:moveTo>
                  <a:lnTo>
                    <a:pt x="17147" y="2569"/>
                  </a:lnTo>
                  <a:lnTo>
                    <a:pt x="1" y="12943"/>
                  </a:lnTo>
                  <a:lnTo>
                    <a:pt x="24485" y="11042"/>
                  </a:lnTo>
                  <a:lnTo>
                    <a:pt x="32724" y="1"/>
                  </a:ln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0"/>
            <p:cNvSpPr/>
            <p:nvPr/>
          </p:nvSpPr>
          <p:spPr>
            <a:xfrm>
              <a:off x="3638600" y="1480675"/>
              <a:ext cx="582950" cy="329425"/>
            </a:xfrm>
            <a:custGeom>
              <a:avLst/>
              <a:gdLst/>
              <a:ahLst/>
              <a:cxnLst/>
              <a:rect l="l" t="t" r="r" b="b"/>
              <a:pathLst>
                <a:path w="23318" h="13177" extrusionOk="0">
                  <a:moveTo>
                    <a:pt x="19314" y="0"/>
                  </a:moveTo>
                  <a:lnTo>
                    <a:pt x="14011" y="7439"/>
                  </a:lnTo>
                  <a:lnTo>
                    <a:pt x="1" y="8373"/>
                  </a:lnTo>
                  <a:lnTo>
                    <a:pt x="334" y="13176"/>
                  </a:lnTo>
                  <a:cubicBezTo>
                    <a:pt x="3525" y="11320"/>
                    <a:pt x="8490" y="10950"/>
                    <a:pt x="11763" y="10950"/>
                  </a:cubicBezTo>
                  <a:cubicBezTo>
                    <a:pt x="13724" y="10950"/>
                    <a:pt x="15078" y="11083"/>
                    <a:pt x="15078" y="11108"/>
                  </a:cubicBezTo>
                  <a:cubicBezTo>
                    <a:pt x="16612" y="7105"/>
                    <a:pt x="23317" y="2369"/>
                    <a:pt x="23317" y="2369"/>
                  </a:cubicBezTo>
                  <a:lnTo>
                    <a:pt x="19314" y="0"/>
                  </a:ln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0"/>
            <p:cNvSpPr/>
            <p:nvPr/>
          </p:nvSpPr>
          <p:spPr>
            <a:xfrm>
              <a:off x="3836250" y="1260500"/>
              <a:ext cx="212675" cy="269850"/>
            </a:xfrm>
            <a:custGeom>
              <a:avLst/>
              <a:gdLst/>
              <a:ahLst/>
              <a:cxnLst/>
              <a:rect l="l" t="t" r="r" b="b"/>
              <a:pathLst>
                <a:path w="8507" h="10794" extrusionOk="0">
                  <a:moveTo>
                    <a:pt x="8293" y="1"/>
                  </a:moveTo>
                  <a:cubicBezTo>
                    <a:pt x="7784" y="1"/>
                    <a:pt x="3367" y="91"/>
                    <a:pt x="2702" y="3604"/>
                  </a:cubicBezTo>
                  <a:cubicBezTo>
                    <a:pt x="2035" y="7139"/>
                    <a:pt x="34" y="10475"/>
                    <a:pt x="34" y="10508"/>
                  </a:cubicBezTo>
                  <a:cubicBezTo>
                    <a:pt x="0" y="10609"/>
                    <a:pt x="0" y="10742"/>
                    <a:pt x="100" y="10775"/>
                  </a:cubicBezTo>
                  <a:cubicBezTo>
                    <a:pt x="123" y="10786"/>
                    <a:pt x="145" y="10794"/>
                    <a:pt x="168" y="10794"/>
                  </a:cubicBezTo>
                  <a:cubicBezTo>
                    <a:pt x="215" y="10794"/>
                    <a:pt x="267" y="10764"/>
                    <a:pt x="334" y="10675"/>
                  </a:cubicBezTo>
                  <a:cubicBezTo>
                    <a:pt x="334" y="10675"/>
                    <a:pt x="2369" y="7306"/>
                    <a:pt x="3036" y="3670"/>
                  </a:cubicBezTo>
                  <a:cubicBezTo>
                    <a:pt x="3635" y="424"/>
                    <a:pt x="7778" y="334"/>
                    <a:pt x="8289" y="334"/>
                  </a:cubicBezTo>
                  <a:cubicBezTo>
                    <a:pt x="8318" y="334"/>
                    <a:pt x="8336" y="335"/>
                    <a:pt x="8340" y="335"/>
                  </a:cubicBezTo>
                  <a:cubicBezTo>
                    <a:pt x="8406" y="335"/>
                    <a:pt x="8506" y="268"/>
                    <a:pt x="8506" y="168"/>
                  </a:cubicBezTo>
                  <a:cubicBezTo>
                    <a:pt x="8506" y="101"/>
                    <a:pt x="8406" y="1"/>
                    <a:pt x="8340" y="1"/>
                  </a:cubicBezTo>
                  <a:cubicBezTo>
                    <a:pt x="8336" y="1"/>
                    <a:pt x="8320" y="1"/>
                    <a:pt x="8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0"/>
            <p:cNvSpPr/>
            <p:nvPr/>
          </p:nvSpPr>
          <p:spPr>
            <a:xfrm>
              <a:off x="4038050" y="1251100"/>
              <a:ext cx="66750" cy="49475"/>
            </a:xfrm>
            <a:custGeom>
              <a:avLst/>
              <a:gdLst/>
              <a:ahLst/>
              <a:cxnLst/>
              <a:rect l="l" t="t" r="r" b="b"/>
              <a:pathLst>
                <a:path w="2670" h="1979" extrusionOk="0">
                  <a:moveTo>
                    <a:pt x="1337" y="1"/>
                  </a:moveTo>
                  <a:cubicBezTo>
                    <a:pt x="736" y="1"/>
                    <a:pt x="149" y="175"/>
                    <a:pt x="101" y="844"/>
                  </a:cubicBezTo>
                  <a:cubicBezTo>
                    <a:pt x="1" y="1978"/>
                    <a:pt x="2002" y="1978"/>
                    <a:pt x="2002" y="1978"/>
                  </a:cubicBezTo>
                  <a:lnTo>
                    <a:pt x="2669" y="210"/>
                  </a:lnTo>
                  <a:cubicBezTo>
                    <a:pt x="2669" y="210"/>
                    <a:pt x="1995" y="1"/>
                    <a:pt x="1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0"/>
            <p:cNvSpPr/>
            <p:nvPr/>
          </p:nvSpPr>
          <p:spPr>
            <a:xfrm>
              <a:off x="3799550" y="1500600"/>
              <a:ext cx="93425" cy="57650"/>
            </a:xfrm>
            <a:custGeom>
              <a:avLst/>
              <a:gdLst/>
              <a:ahLst/>
              <a:cxnLst/>
              <a:rect l="l" t="t" r="r" b="b"/>
              <a:pathLst>
                <a:path w="3737" h="2306" extrusionOk="0">
                  <a:moveTo>
                    <a:pt x="1708" y="0"/>
                  </a:moveTo>
                  <a:cubicBezTo>
                    <a:pt x="1567" y="0"/>
                    <a:pt x="1440" y="13"/>
                    <a:pt x="1335" y="37"/>
                  </a:cubicBezTo>
                  <a:cubicBezTo>
                    <a:pt x="801" y="137"/>
                    <a:pt x="1" y="738"/>
                    <a:pt x="201" y="1338"/>
                  </a:cubicBezTo>
                  <a:cubicBezTo>
                    <a:pt x="401" y="1905"/>
                    <a:pt x="1402" y="2305"/>
                    <a:pt x="1969" y="2305"/>
                  </a:cubicBezTo>
                  <a:cubicBezTo>
                    <a:pt x="2669" y="2305"/>
                    <a:pt x="3737" y="1271"/>
                    <a:pt x="3403" y="671"/>
                  </a:cubicBezTo>
                  <a:cubicBezTo>
                    <a:pt x="3185" y="236"/>
                    <a:pt x="2325" y="0"/>
                    <a:pt x="1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0"/>
            <p:cNvSpPr/>
            <p:nvPr/>
          </p:nvSpPr>
          <p:spPr>
            <a:xfrm>
              <a:off x="4093925" y="1240500"/>
              <a:ext cx="75075" cy="30050"/>
            </a:xfrm>
            <a:custGeom>
              <a:avLst/>
              <a:gdLst/>
              <a:ahLst/>
              <a:cxnLst/>
              <a:rect l="l" t="t" r="r" b="b"/>
              <a:pathLst>
                <a:path w="3003" h="1202" extrusionOk="0">
                  <a:moveTo>
                    <a:pt x="2803" y="0"/>
                  </a:moveTo>
                  <a:cubicBezTo>
                    <a:pt x="2402" y="67"/>
                    <a:pt x="1969" y="267"/>
                    <a:pt x="1602" y="434"/>
                  </a:cubicBezTo>
                  <a:cubicBezTo>
                    <a:pt x="1168" y="634"/>
                    <a:pt x="768" y="834"/>
                    <a:pt x="301" y="834"/>
                  </a:cubicBezTo>
                  <a:cubicBezTo>
                    <a:pt x="267" y="801"/>
                    <a:pt x="201" y="801"/>
                    <a:pt x="134" y="801"/>
                  </a:cubicBezTo>
                  <a:cubicBezTo>
                    <a:pt x="67" y="834"/>
                    <a:pt x="1" y="934"/>
                    <a:pt x="1" y="1034"/>
                  </a:cubicBezTo>
                  <a:cubicBezTo>
                    <a:pt x="1" y="1101"/>
                    <a:pt x="67" y="1135"/>
                    <a:pt x="134" y="1201"/>
                  </a:cubicBezTo>
                  <a:cubicBezTo>
                    <a:pt x="201" y="1201"/>
                    <a:pt x="201" y="1201"/>
                    <a:pt x="267" y="1135"/>
                  </a:cubicBezTo>
                  <a:cubicBezTo>
                    <a:pt x="302" y="1137"/>
                    <a:pt x="337" y="1138"/>
                    <a:pt x="371" y="1138"/>
                  </a:cubicBezTo>
                  <a:cubicBezTo>
                    <a:pt x="866" y="1138"/>
                    <a:pt x="1334" y="921"/>
                    <a:pt x="1802" y="734"/>
                  </a:cubicBezTo>
                  <a:cubicBezTo>
                    <a:pt x="2169" y="567"/>
                    <a:pt x="2502" y="401"/>
                    <a:pt x="2903" y="334"/>
                  </a:cubicBezTo>
                  <a:cubicBezTo>
                    <a:pt x="2969" y="301"/>
                    <a:pt x="3003" y="234"/>
                    <a:pt x="3003" y="134"/>
                  </a:cubicBezTo>
                  <a:cubicBezTo>
                    <a:pt x="2969" y="67"/>
                    <a:pt x="2903" y="0"/>
                    <a:pt x="28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0"/>
            <p:cNvSpPr/>
            <p:nvPr/>
          </p:nvSpPr>
          <p:spPr>
            <a:xfrm>
              <a:off x="4088925" y="1264525"/>
              <a:ext cx="73400" cy="13800"/>
            </a:xfrm>
            <a:custGeom>
              <a:avLst/>
              <a:gdLst/>
              <a:ahLst/>
              <a:cxnLst/>
              <a:rect l="l" t="t" r="r" b="b"/>
              <a:pathLst>
                <a:path w="2936" h="552" extrusionOk="0">
                  <a:moveTo>
                    <a:pt x="2595" y="0"/>
                  </a:moveTo>
                  <a:cubicBezTo>
                    <a:pt x="2234" y="0"/>
                    <a:pt x="1909" y="83"/>
                    <a:pt x="1535" y="140"/>
                  </a:cubicBezTo>
                  <a:cubicBezTo>
                    <a:pt x="1246" y="212"/>
                    <a:pt x="975" y="267"/>
                    <a:pt x="696" y="267"/>
                  </a:cubicBezTo>
                  <a:cubicBezTo>
                    <a:pt x="588" y="267"/>
                    <a:pt x="479" y="259"/>
                    <a:pt x="367" y="240"/>
                  </a:cubicBezTo>
                  <a:cubicBezTo>
                    <a:pt x="334" y="174"/>
                    <a:pt x="301" y="140"/>
                    <a:pt x="201" y="140"/>
                  </a:cubicBezTo>
                  <a:cubicBezTo>
                    <a:pt x="134" y="140"/>
                    <a:pt x="67" y="240"/>
                    <a:pt x="67" y="307"/>
                  </a:cubicBezTo>
                  <a:cubicBezTo>
                    <a:pt x="0" y="407"/>
                    <a:pt x="101" y="474"/>
                    <a:pt x="167" y="507"/>
                  </a:cubicBezTo>
                  <a:cubicBezTo>
                    <a:pt x="334" y="540"/>
                    <a:pt x="501" y="552"/>
                    <a:pt x="665" y="552"/>
                  </a:cubicBezTo>
                  <a:cubicBezTo>
                    <a:pt x="994" y="552"/>
                    <a:pt x="1313" y="507"/>
                    <a:pt x="1602" y="507"/>
                  </a:cubicBezTo>
                  <a:cubicBezTo>
                    <a:pt x="1909" y="456"/>
                    <a:pt x="2177" y="385"/>
                    <a:pt x="2451" y="385"/>
                  </a:cubicBezTo>
                  <a:cubicBezTo>
                    <a:pt x="2534" y="385"/>
                    <a:pt x="2617" y="392"/>
                    <a:pt x="2702" y="407"/>
                  </a:cubicBezTo>
                  <a:cubicBezTo>
                    <a:pt x="2836" y="407"/>
                    <a:pt x="2936" y="307"/>
                    <a:pt x="2936" y="240"/>
                  </a:cubicBezTo>
                  <a:cubicBezTo>
                    <a:pt x="2936" y="107"/>
                    <a:pt x="2836" y="7"/>
                    <a:pt x="2769" y="7"/>
                  </a:cubicBezTo>
                  <a:cubicBezTo>
                    <a:pt x="2710" y="2"/>
                    <a:pt x="2652" y="0"/>
                    <a:pt x="2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0"/>
            <p:cNvSpPr/>
            <p:nvPr/>
          </p:nvSpPr>
          <p:spPr>
            <a:xfrm>
              <a:off x="4088100" y="1269975"/>
              <a:ext cx="80075" cy="23075"/>
            </a:xfrm>
            <a:custGeom>
              <a:avLst/>
              <a:gdLst/>
              <a:ahLst/>
              <a:cxnLst/>
              <a:rect l="l" t="t" r="r" b="b"/>
              <a:pathLst>
                <a:path w="3203" h="923" extrusionOk="0">
                  <a:moveTo>
                    <a:pt x="218" y="0"/>
                  </a:moveTo>
                  <a:cubicBezTo>
                    <a:pt x="200" y="0"/>
                    <a:pt x="182" y="7"/>
                    <a:pt x="167" y="22"/>
                  </a:cubicBezTo>
                  <a:cubicBezTo>
                    <a:pt x="100" y="56"/>
                    <a:pt x="0" y="122"/>
                    <a:pt x="33" y="222"/>
                  </a:cubicBezTo>
                  <a:cubicBezTo>
                    <a:pt x="100" y="423"/>
                    <a:pt x="234" y="589"/>
                    <a:pt x="500" y="723"/>
                  </a:cubicBezTo>
                  <a:cubicBezTo>
                    <a:pt x="534" y="723"/>
                    <a:pt x="567" y="756"/>
                    <a:pt x="634" y="756"/>
                  </a:cubicBezTo>
                  <a:cubicBezTo>
                    <a:pt x="1001" y="923"/>
                    <a:pt x="1468" y="923"/>
                    <a:pt x="1801" y="923"/>
                  </a:cubicBezTo>
                  <a:lnTo>
                    <a:pt x="2068" y="923"/>
                  </a:lnTo>
                  <a:cubicBezTo>
                    <a:pt x="2291" y="923"/>
                    <a:pt x="2498" y="908"/>
                    <a:pt x="2701" y="908"/>
                  </a:cubicBezTo>
                  <a:cubicBezTo>
                    <a:pt x="2802" y="908"/>
                    <a:pt x="2902" y="912"/>
                    <a:pt x="3002" y="923"/>
                  </a:cubicBezTo>
                  <a:cubicBezTo>
                    <a:pt x="3136" y="923"/>
                    <a:pt x="3202" y="856"/>
                    <a:pt x="3202" y="756"/>
                  </a:cubicBezTo>
                  <a:cubicBezTo>
                    <a:pt x="3202" y="623"/>
                    <a:pt x="3136" y="556"/>
                    <a:pt x="3036" y="556"/>
                  </a:cubicBezTo>
                  <a:cubicBezTo>
                    <a:pt x="2886" y="539"/>
                    <a:pt x="2727" y="531"/>
                    <a:pt x="2564" y="531"/>
                  </a:cubicBezTo>
                  <a:cubicBezTo>
                    <a:pt x="2402" y="531"/>
                    <a:pt x="2235" y="539"/>
                    <a:pt x="2068" y="556"/>
                  </a:cubicBezTo>
                  <a:lnTo>
                    <a:pt x="1801" y="556"/>
                  </a:lnTo>
                  <a:cubicBezTo>
                    <a:pt x="1401" y="556"/>
                    <a:pt x="1034" y="556"/>
                    <a:pt x="667" y="389"/>
                  </a:cubicBezTo>
                  <a:cubicBezTo>
                    <a:pt x="567" y="356"/>
                    <a:pt x="434" y="256"/>
                    <a:pt x="367" y="122"/>
                  </a:cubicBezTo>
                  <a:cubicBezTo>
                    <a:pt x="341" y="71"/>
                    <a:pt x="277" y="0"/>
                    <a:pt x="2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0"/>
            <p:cNvSpPr/>
            <p:nvPr/>
          </p:nvSpPr>
          <p:spPr>
            <a:xfrm>
              <a:off x="4083075" y="1292725"/>
              <a:ext cx="45900" cy="57050"/>
            </a:xfrm>
            <a:custGeom>
              <a:avLst/>
              <a:gdLst/>
              <a:ahLst/>
              <a:cxnLst/>
              <a:rect l="l" t="t" r="r" b="b"/>
              <a:pathLst>
                <a:path w="1836" h="2282" extrusionOk="0">
                  <a:moveTo>
                    <a:pt x="170" y="0"/>
                  </a:moveTo>
                  <a:cubicBezTo>
                    <a:pt x="149" y="0"/>
                    <a:pt x="126" y="5"/>
                    <a:pt x="101" y="13"/>
                  </a:cubicBezTo>
                  <a:cubicBezTo>
                    <a:pt x="34" y="46"/>
                    <a:pt x="1" y="146"/>
                    <a:pt x="34" y="213"/>
                  </a:cubicBezTo>
                  <a:cubicBezTo>
                    <a:pt x="68" y="346"/>
                    <a:pt x="201" y="413"/>
                    <a:pt x="301" y="513"/>
                  </a:cubicBezTo>
                  <a:cubicBezTo>
                    <a:pt x="368" y="547"/>
                    <a:pt x="468" y="647"/>
                    <a:pt x="535" y="680"/>
                  </a:cubicBezTo>
                  <a:cubicBezTo>
                    <a:pt x="735" y="847"/>
                    <a:pt x="968" y="1014"/>
                    <a:pt x="1135" y="1180"/>
                  </a:cubicBezTo>
                  <a:cubicBezTo>
                    <a:pt x="1269" y="1314"/>
                    <a:pt x="1535" y="1647"/>
                    <a:pt x="1502" y="2014"/>
                  </a:cubicBezTo>
                  <a:cubicBezTo>
                    <a:pt x="1502" y="2114"/>
                    <a:pt x="1535" y="2148"/>
                    <a:pt x="1602" y="2181"/>
                  </a:cubicBezTo>
                  <a:cubicBezTo>
                    <a:pt x="1669" y="2181"/>
                    <a:pt x="1669" y="2181"/>
                    <a:pt x="1602" y="2281"/>
                  </a:cubicBezTo>
                  <a:cubicBezTo>
                    <a:pt x="1702" y="2281"/>
                    <a:pt x="1769" y="2181"/>
                    <a:pt x="1769" y="2114"/>
                  </a:cubicBezTo>
                  <a:cubicBezTo>
                    <a:pt x="1836" y="1714"/>
                    <a:pt x="1669" y="1314"/>
                    <a:pt x="1335" y="980"/>
                  </a:cubicBezTo>
                  <a:cubicBezTo>
                    <a:pt x="1168" y="780"/>
                    <a:pt x="902" y="613"/>
                    <a:pt x="701" y="447"/>
                  </a:cubicBezTo>
                  <a:cubicBezTo>
                    <a:pt x="668" y="380"/>
                    <a:pt x="568" y="313"/>
                    <a:pt x="501" y="280"/>
                  </a:cubicBezTo>
                  <a:cubicBezTo>
                    <a:pt x="401" y="213"/>
                    <a:pt x="368" y="146"/>
                    <a:pt x="335" y="113"/>
                  </a:cubicBezTo>
                  <a:cubicBezTo>
                    <a:pt x="285" y="38"/>
                    <a:pt x="234" y="0"/>
                    <a:pt x="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0"/>
            <p:cNvSpPr/>
            <p:nvPr/>
          </p:nvSpPr>
          <p:spPr>
            <a:xfrm>
              <a:off x="4092250" y="1218500"/>
              <a:ext cx="53400" cy="45025"/>
            </a:xfrm>
            <a:custGeom>
              <a:avLst/>
              <a:gdLst/>
              <a:ahLst/>
              <a:cxnLst/>
              <a:rect l="l" t="t" r="r" b="b"/>
              <a:pathLst>
                <a:path w="2136" h="1801" extrusionOk="0">
                  <a:moveTo>
                    <a:pt x="1948" y="1"/>
                  </a:moveTo>
                  <a:cubicBezTo>
                    <a:pt x="1890" y="1"/>
                    <a:pt x="1827" y="38"/>
                    <a:pt x="1802" y="113"/>
                  </a:cubicBezTo>
                  <a:cubicBezTo>
                    <a:pt x="1502" y="747"/>
                    <a:pt x="868" y="1247"/>
                    <a:pt x="168" y="1447"/>
                  </a:cubicBezTo>
                  <a:cubicBezTo>
                    <a:pt x="101" y="1481"/>
                    <a:pt x="1" y="1581"/>
                    <a:pt x="34" y="1648"/>
                  </a:cubicBezTo>
                  <a:cubicBezTo>
                    <a:pt x="34" y="1748"/>
                    <a:pt x="68" y="1781"/>
                    <a:pt x="134" y="1781"/>
                  </a:cubicBezTo>
                  <a:cubicBezTo>
                    <a:pt x="147" y="1793"/>
                    <a:pt x="159" y="1801"/>
                    <a:pt x="173" y="1801"/>
                  </a:cubicBezTo>
                  <a:cubicBezTo>
                    <a:pt x="197" y="1801"/>
                    <a:pt x="225" y="1778"/>
                    <a:pt x="268" y="1714"/>
                  </a:cubicBezTo>
                  <a:cubicBezTo>
                    <a:pt x="1035" y="1514"/>
                    <a:pt x="1702" y="980"/>
                    <a:pt x="2069" y="247"/>
                  </a:cubicBezTo>
                  <a:cubicBezTo>
                    <a:pt x="2136" y="147"/>
                    <a:pt x="2069" y="46"/>
                    <a:pt x="2002" y="13"/>
                  </a:cubicBezTo>
                  <a:cubicBezTo>
                    <a:pt x="1986" y="5"/>
                    <a:pt x="1967" y="1"/>
                    <a:pt x="19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0"/>
            <p:cNvSpPr/>
            <p:nvPr/>
          </p:nvSpPr>
          <p:spPr>
            <a:xfrm>
              <a:off x="4083925" y="1281150"/>
              <a:ext cx="67575" cy="36925"/>
            </a:xfrm>
            <a:custGeom>
              <a:avLst/>
              <a:gdLst/>
              <a:ahLst/>
              <a:cxnLst/>
              <a:rect l="l" t="t" r="r" b="b"/>
              <a:pathLst>
                <a:path w="2703" h="1477" extrusionOk="0">
                  <a:moveTo>
                    <a:pt x="217" y="1"/>
                  </a:moveTo>
                  <a:cubicBezTo>
                    <a:pt x="175" y="1"/>
                    <a:pt x="134" y="26"/>
                    <a:pt x="100" y="76"/>
                  </a:cubicBezTo>
                  <a:cubicBezTo>
                    <a:pt x="0" y="142"/>
                    <a:pt x="0" y="242"/>
                    <a:pt x="100" y="309"/>
                  </a:cubicBezTo>
                  <a:cubicBezTo>
                    <a:pt x="501" y="676"/>
                    <a:pt x="1001" y="976"/>
                    <a:pt x="1501" y="1176"/>
                  </a:cubicBezTo>
                  <a:cubicBezTo>
                    <a:pt x="1835" y="1310"/>
                    <a:pt x="2169" y="1410"/>
                    <a:pt x="2502" y="1477"/>
                  </a:cubicBezTo>
                  <a:cubicBezTo>
                    <a:pt x="2636" y="1477"/>
                    <a:pt x="2702" y="1410"/>
                    <a:pt x="2702" y="1310"/>
                  </a:cubicBezTo>
                  <a:cubicBezTo>
                    <a:pt x="2702" y="1176"/>
                    <a:pt x="2636" y="1110"/>
                    <a:pt x="2535" y="1110"/>
                  </a:cubicBezTo>
                  <a:cubicBezTo>
                    <a:pt x="1702" y="1010"/>
                    <a:pt x="968" y="643"/>
                    <a:pt x="334" y="76"/>
                  </a:cubicBezTo>
                  <a:cubicBezTo>
                    <a:pt x="301" y="26"/>
                    <a:pt x="259" y="1"/>
                    <a:pt x="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68" name="Google Shape;568;p30"/>
          <p:cNvPicPr preferRelativeResize="0"/>
          <p:nvPr/>
        </p:nvPicPr>
        <p:blipFill>
          <a:blip r:embed="rId5">
            <a:alphaModFix/>
          </a:blip>
          <a:stretch>
            <a:fillRect/>
          </a:stretch>
        </p:blipFill>
        <p:spPr>
          <a:xfrm>
            <a:off x="2446698" y="-1108849"/>
            <a:ext cx="2077000" cy="18718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20000" y="2414400"/>
            <a:ext cx="50676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3" name="Google Shape;33;p3"/>
          <p:cNvSpPr txBox="1">
            <a:spLocks noGrp="1"/>
          </p:cNvSpPr>
          <p:nvPr>
            <p:ph type="title" idx="2" hasCustomPrompt="1"/>
          </p:nvPr>
        </p:nvSpPr>
        <p:spPr>
          <a:xfrm>
            <a:off x="842801" y="1601375"/>
            <a:ext cx="1107300" cy="8418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7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4" name="Google Shape;34;p3"/>
          <p:cNvSpPr txBox="1">
            <a:spLocks noGrp="1"/>
          </p:cNvSpPr>
          <p:nvPr>
            <p:ph type="subTitle" idx="1"/>
          </p:nvPr>
        </p:nvSpPr>
        <p:spPr>
          <a:xfrm>
            <a:off x="720000" y="3167125"/>
            <a:ext cx="50676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pic>
        <p:nvPicPr>
          <p:cNvPr id="35" name="Google Shape;35;p3"/>
          <p:cNvPicPr preferRelativeResize="0"/>
          <p:nvPr/>
        </p:nvPicPr>
        <p:blipFill>
          <a:blip r:embed="rId2">
            <a:alphaModFix/>
          </a:blip>
          <a:stretch>
            <a:fillRect/>
          </a:stretch>
        </p:blipFill>
        <p:spPr>
          <a:xfrm>
            <a:off x="473887" y="4240650"/>
            <a:ext cx="173870" cy="264025"/>
          </a:xfrm>
          <a:prstGeom prst="rect">
            <a:avLst/>
          </a:prstGeom>
          <a:noFill/>
          <a:ln>
            <a:noFill/>
          </a:ln>
        </p:spPr>
      </p:pic>
      <p:pic>
        <p:nvPicPr>
          <p:cNvPr id="36" name="Google Shape;36;p3"/>
          <p:cNvPicPr preferRelativeResize="0"/>
          <p:nvPr/>
        </p:nvPicPr>
        <p:blipFill>
          <a:blip r:embed="rId2">
            <a:alphaModFix/>
          </a:blip>
          <a:stretch>
            <a:fillRect/>
          </a:stretch>
        </p:blipFill>
        <p:spPr>
          <a:xfrm>
            <a:off x="8139312" y="4825875"/>
            <a:ext cx="173870" cy="264025"/>
          </a:xfrm>
          <a:prstGeom prst="rect">
            <a:avLst/>
          </a:prstGeom>
          <a:noFill/>
          <a:ln>
            <a:noFill/>
          </a:ln>
        </p:spPr>
      </p:pic>
      <p:pic>
        <p:nvPicPr>
          <p:cNvPr id="37" name="Google Shape;37;p3"/>
          <p:cNvPicPr preferRelativeResize="0"/>
          <p:nvPr/>
        </p:nvPicPr>
        <p:blipFill>
          <a:blip r:embed="rId2">
            <a:alphaModFix/>
          </a:blip>
          <a:stretch>
            <a:fillRect/>
          </a:stretch>
        </p:blipFill>
        <p:spPr>
          <a:xfrm>
            <a:off x="8520312" y="1320675"/>
            <a:ext cx="173870" cy="264025"/>
          </a:xfrm>
          <a:prstGeom prst="rect">
            <a:avLst/>
          </a:prstGeom>
          <a:noFill/>
          <a:ln>
            <a:noFill/>
          </a:ln>
        </p:spPr>
      </p:pic>
      <p:pic>
        <p:nvPicPr>
          <p:cNvPr id="38" name="Google Shape;38;p3"/>
          <p:cNvPicPr preferRelativeResize="0"/>
          <p:nvPr/>
        </p:nvPicPr>
        <p:blipFill>
          <a:blip r:embed="rId3">
            <a:alphaModFix/>
          </a:blip>
          <a:stretch>
            <a:fillRect/>
          </a:stretch>
        </p:blipFill>
        <p:spPr>
          <a:xfrm>
            <a:off x="220075" y="3733800"/>
            <a:ext cx="113300" cy="113300"/>
          </a:xfrm>
          <a:prstGeom prst="rect">
            <a:avLst/>
          </a:prstGeom>
          <a:noFill/>
          <a:ln>
            <a:noFill/>
          </a:ln>
        </p:spPr>
      </p:pic>
      <p:pic>
        <p:nvPicPr>
          <p:cNvPr id="39" name="Google Shape;39;p3"/>
          <p:cNvPicPr preferRelativeResize="0"/>
          <p:nvPr/>
        </p:nvPicPr>
        <p:blipFill>
          <a:blip r:embed="rId3">
            <a:alphaModFix/>
          </a:blip>
          <a:stretch>
            <a:fillRect/>
          </a:stretch>
        </p:blipFill>
        <p:spPr>
          <a:xfrm>
            <a:off x="8830675" y="2743200"/>
            <a:ext cx="113300" cy="113300"/>
          </a:xfrm>
          <a:prstGeom prst="rect">
            <a:avLst/>
          </a:prstGeom>
          <a:noFill/>
          <a:ln>
            <a:noFill/>
          </a:ln>
        </p:spPr>
      </p:pic>
      <p:pic>
        <p:nvPicPr>
          <p:cNvPr id="40" name="Google Shape;40;p3"/>
          <p:cNvPicPr preferRelativeResize="0"/>
          <p:nvPr/>
        </p:nvPicPr>
        <p:blipFill>
          <a:blip r:embed="rId3">
            <a:alphaModFix/>
          </a:blip>
          <a:stretch>
            <a:fillRect/>
          </a:stretch>
        </p:blipFill>
        <p:spPr>
          <a:xfrm>
            <a:off x="8525875" y="381000"/>
            <a:ext cx="113300" cy="113300"/>
          </a:xfrm>
          <a:prstGeom prst="rect">
            <a:avLst/>
          </a:prstGeom>
          <a:noFill/>
          <a:ln>
            <a:noFill/>
          </a:ln>
        </p:spPr>
      </p:pic>
      <p:pic>
        <p:nvPicPr>
          <p:cNvPr id="41" name="Google Shape;41;p3"/>
          <p:cNvPicPr preferRelativeResize="0"/>
          <p:nvPr/>
        </p:nvPicPr>
        <p:blipFill>
          <a:blip r:embed="rId3">
            <a:alphaModFix/>
          </a:blip>
          <a:stretch>
            <a:fillRect/>
          </a:stretch>
        </p:blipFill>
        <p:spPr>
          <a:xfrm>
            <a:off x="8602075" y="4495800"/>
            <a:ext cx="113300" cy="113300"/>
          </a:xfrm>
          <a:prstGeom prst="rect">
            <a:avLst/>
          </a:prstGeom>
          <a:noFill/>
          <a:ln>
            <a:noFill/>
          </a:ln>
        </p:spPr>
      </p:pic>
      <p:pic>
        <p:nvPicPr>
          <p:cNvPr id="42" name="Google Shape;42;p3"/>
          <p:cNvPicPr preferRelativeResize="0"/>
          <p:nvPr/>
        </p:nvPicPr>
        <p:blipFill>
          <a:blip r:embed="rId3">
            <a:alphaModFix/>
          </a:blip>
          <a:stretch>
            <a:fillRect/>
          </a:stretch>
        </p:blipFill>
        <p:spPr>
          <a:xfrm>
            <a:off x="5858875" y="4724400"/>
            <a:ext cx="113300" cy="113300"/>
          </a:xfrm>
          <a:prstGeom prst="rect">
            <a:avLst/>
          </a:prstGeom>
          <a:noFill/>
          <a:ln>
            <a:noFill/>
          </a:ln>
        </p:spPr>
      </p:pic>
      <p:pic>
        <p:nvPicPr>
          <p:cNvPr id="43" name="Google Shape;43;p3"/>
          <p:cNvPicPr preferRelativeResize="0"/>
          <p:nvPr/>
        </p:nvPicPr>
        <p:blipFill>
          <a:blip r:embed="rId3">
            <a:alphaModFix/>
          </a:blip>
          <a:stretch>
            <a:fillRect/>
          </a:stretch>
        </p:blipFill>
        <p:spPr>
          <a:xfrm>
            <a:off x="524875" y="304800"/>
            <a:ext cx="113300" cy="113300"/>
          </a:xfrm>
          <a:prstGeom prst="rect">
            <a:avLst/>
          </a:prstGeom>
          <a:noFill/>
          <a:ln>
            <a:noFill/>
          </a:ln>
        </p:spPr>
      </p:pic>
      <p:pic>
        <p:nvPicPr>
          <p:cNvPr id="44" name="Google Shape;44;p3"/>
          <p:cNvPicPr preferRelativeResize="0"/>
          <p:nvPr/>
        </p:nvPicPr>
        <p:blipFill>
          <a:blip r:embed="rId2">
            <a:alphaModFix/>
          </a:blip>
          <a:stretch>
            <a:fillRect/>
          </a:stretch>
        </p:blipFill>
        <p:spPr>
          <a:xfrm>
            <a:off x="169087" y="659250"/>
            <a:ext cx="173870" cy="264025"/>
          </a:xfrm>
          <a:prstGeom prst="rect">
            <a:avLst/>
          </a:prstGeom>
          <a:noFill/>
          <a:ln>
            <a:noFill/>
          </a:ln>
        </p:spPr>
      </p:pic>
      <p:pic>
        <p:nvPicPr>
          <p:cNvPr id="45" name="Google Shape;45;p3"/>
          <p:cNvPicPr preferRelativeResize="0"/>
          <p:nvPr/>
        </p:nvPicPr>
        <p:blipFill>
          <a:blip r:embed="rId2">
            <a:alphaModFix/>
          </a:blip>
          <a:stretch>
            <a:fillRect/>
          </a:stretch>
        </p:blipFill>
        <p:spPr>
          <a:xfrm>
            <a:off x="1769287" y="4697850"/>
            <a:ext cx="173870" cy="264025"/>
          </a:xfrm>
          <a:prstGeom prst="rect">
            <a:avLst/>
          </a:prstGeom>
          <a:noFill/>
          <a:ln>
            <a:noFill/>
          </a:ln>
        </p:spPr>
      </p:pic>
      <p:pic>
        <p:nvPicPr>
          <p:cNvPr id="46" name="Google Shape;46;p3"/>
          <p:cNvPicPr preferRelativeResize="0"/>
          <p:nvPr/>
        </p:nvPicPr>
        <p:blipFill>
          <a:blip r:embed="rId3">
            <a:alphaModFix/>
          </a:blip>
          <a:stretch>
            <a:fillRect/>
          </a:stretch>
        </p:blipFill>
        <p:spPr>
          <a:xfrm>
            <a:off x="3877675" y="152400"/>
            <a:ext cx="113300" cy="113300"/>
          </a:xfrm>
          <a:prstGeom prst="rect">
            <a:avLst/>
          </a:prstGeom>
          <a:noFill/>
          <a:ln>
            <a:noFill/>
          </a:ln>
        </p:spPr>
      </p:pic>
      <p:pic>
        <p:nvPicPr>
          <p:cNvPr id="47" name="Google Shape;47;p3"/>
          <p:cNvPicPr preferRelativeResize="0"/>
          <p:nvPr/>
        </p:nvPicPr>
        <p:blipFill>
          <a:blip r:embed="rId4">
            <a:alphaModFix/>
          </a:blip>
          <a:stretch>
            <a:fillRect/>
          </a:stretch>
        </p:blipFill>
        <p:spPr>
          <a:xfrm>
            <a:off x="7740298" y="1065502"/>
            <a:ext cx="1825699" cy="1645400"/>
          </a:xfrm>
          <a:prstGeom prst="rect">
            <a:avLst/>
          </a:prstGeom>
          <a:noFill/>
          <a:ln>
            <a:noFill/>
          </a:ln>
        </p:spPr>
      </p:pic>
      <p:pic>
        <p:nvPicPr>
          <p:cNvPr id="48" name="Google Shape;48;p3"/>
          <p:cNvPicPr preferRelativeResize="0"/>
          <p:nvPr/>
        </p:nvPicPr>
        <p:blipFill>
          <a:blip r:embed="rId4">
            <a:alphaModFix/>
          </a:blip>
          <a:stretch>
            <a:fillRect/>
          </a:stretch>
        </p:blipFill>
        <p:spPr>
          <a:xfrm>
            <a:off x="-407602" y="3854427"/>
            <a:ext cx="1825699" cy="1645400"/>
          </a:xfrm>
          <a:prstGeom prst="rect">
            <a:avLst/>
          </a:prstGeom>
          <a:noFill/>
          <a:ln>
            <a:noFill/>
          </a:ln>
        </p:spPr>
      </p:pic>
      <p:pic>
        <p:nvPicPr>
          <p:cNvPr id="49" name="Google Shape;49;p3"/>
          <p:cNvPicPr preferRelativeResize="0"/>
          <p:nvPr/>
        </p:nvPicPr>
        <p:blipFill>
          <a:blip r:embed="rId4">
            <a:alphaModFix/>
          </a:blip>
          <a:stretch>
            <a:fillRect/>
          </a:stretch>
        </p:blipFill>
        <p:spPr>
          <a:xfrm>
            <a:off x="2669998" y="-579898"/>
            <a:ext cx="1825699" cy="1645400"/>
          </a:xfrm>
          <a:prstGeom prst="rect">
            <a:avLst/>
          </a:prstGeom>
          <a:noFill/>
          <a:ln>
            <a:noFill/>
          </a:ln>
        </p:spPr>
      </p:pic>
      <p:pic>
        <p:nvPicPr>
          <p:cNvPr id="50" name="Google Shape;50;p3"/>
          <p:cNvPicPr preferRelativeResize="0"/>
          <p:nvPr/>
        </p:nvPicPr>
        <p:blipFill>
          <a:blip r:embed="rId5">
            <a:alphaModFix/>
          </a:blip>
          <a:stretch>
            <a:fillRect/>
          </a:stretch>
        </p:blipFill>
        <p:spPr>
          <a:xfrm rot="1779694">
            <a:off x="1399105" y="3963485"/>
            <a:ext cx="296613" cy="1860065"/>
          </a:xfrm>
          <a:prstGeom prst="rect">
            <a:avLst/>
          </a:prstGeom>
          <a:noFill/>
          <a:ln>
            <a:noFill/>
          </a:ln>
        </p:spPr>
      </p:pic>
      <p:pic>
        <p:nvPicPr>
          <p:cNvPr id="51" name="Google Shape;51;p3"/>
          <p:cNvPicPr preferRelativeResize="0"/>
          <p:nvPr/>
        </p:nvPicPr>
        <p:blipFill>
          <a:blip r:embed="rId5">
            <a:alphaModFix/>
          </a:blip>
          <a:stretch>
            <a:fillRect/>
          </a:stretch>
        </p:blipFill>
        <p:spPr>
          <a:xfrm rot="1404296" flipH="1">
            <a:off x="1466542" y="3768871"/>
            <a:ext cx="296613" cy="186006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1">
  <p:cSld name="CUSTOM_7_1">
    <p:spTree>
      <p:nvGrpSpPr>
        <p:cNvPr id="1" name="Shape 596"/>
        <p:cNvGrpSpPr/>
        <p:nvPr/>
      </p:nvGrpSpPr>
      <p:grpSpPr>
        <a:xfrm>
          <a:off x="0" y="0"/>
          <a:ext cx="0" cy="0"/>
          <a:chOff x="0" y="0"/>
          <a:chExt cx="0" cy="0"/>
        </a:xfrm>
      </p:grpSpPr>
      <p:sp>
        <p:nvSpPr>
          <p:cNvPr id="597" name="Google Shape;597;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98" name="Google Shape;598;p32"/>
          <p:cNvSpPr txBox="1">
            <a:spLocks noGrp="1"/>
          </p:cNvSpPr>
          <p:nvPr>
            <p:ph type="subTitle" idx="1"/>
          </p:nvPr>
        </p:nvSpPr>
        <p:spPr>
          <a:xfrm>
            <a:off x="1109155" y="21931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9" name="Google Shape;599;p32"/>
          <p:cNvSpPr txBox="1">
            <a:spLocks noGrp="1"/>
          </p:cNvSpPr>
          <p:nvPr>
            <p:ph type="subTitle" idx="2"/>
          </p:nvPr>
        </p:nvSpPr>
        <p:spPr>
          <a:xfrm>
            <a:off x="3579000" y="21931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00" name="Google Shape;600;p32"/>
          <p:cNvSpPr txBox="1">
            <a:spLocks noGrp="1"/>
          </p:cNvSpPr>
          <p:nvPr>
            <p:ph type="subTitle" idx="3"/>
          </p:nvPr>
        </p:nvSpPr>
        <p:spPr>
          <a:xfrm>
            <a:off x="1109155" y="37027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01" name="Google Shape;601;p32"/>
          <p:cNvSpPr txBox="1">
            <a:spLocks noGrp="1"/>
          </p:cNvSpPr>
          <p:nvPr>
            <p:ph type="subTitle" idx="4"/>
          </p:nvPr>
        </p:nvSpPr>
        <p:spPr>
          <a:xfrm>
            <a:off x="3579000" y="37027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02" name="Google Shape;602;p32"/>
          <p:cNvSpPr txBox="1">
            <a:spLocks noGrp="1"/>
          </p:cNvSpPr>
          <p:nvPr>
            <p:ph type="subTitle" idx="5"/>
          </p:nvPr>
        </p:nvSpPr>
        <p:spPr>
          <a:xfrm>
            <a:off x="6048845" y="21931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03" name="Google Shape;603;p32"/>
          <p:cNvSpPr txBox="1">
            <a:spLocks noGrp="1"/>
          </p:cNvSpPr>
          <p:nvPr>
            <p:ph type="subTitle" idx="6"/>
          </p:nvPr>
        </p:nvSpPr>
        <p:spPr>
          <a:xfrm>
            <a:off x="6048845" y="37027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04" name="Google Shape;604;p32"/>
          <p:cNvSpPr txBox="1">
            <a:spLocks noGrp="1"/>
          </p:cNvSpPr>
          <p:nvPr>
            <p:ph type="subTitle" idx="7"/>
          </p:nvPr>
        </p:nvSpPr>
        <p:spPr>
          <a:xfrm>
            <a:off x="1113055" y="1909588"/>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Baskervville"/>
                <a:ea typeface="Baskervville"/>
                <a:cs typeface="Baskervville"/>
                <a:sym typeface="Baskervvill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5" name="Google Shape;605;p32"/>
          <p:cNvSpPr txBox="1">
            <a:spLocks noGrp="1"/>
          </p:cNvSpPr>
          <p:nvPr>
            <p:ph type="subTitle" idx="8"/>
          </p:nvPr>
        </p:nvSpPr>
        <p:spPr>
          <a:xfrm>
            <a:off x="3582900" y="1909588"/>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Baskervville"/>
                <a:ea typeface="Baskervville"/>
                <a:cs typeface="Baskervville"/>
                <a:sym typeface="Baskervvill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6" name="Google Shape;606;p32"/>
          <p:cNvSpPr txBox="1">
            <a:spLocks noGrp="1"/>
          </p:cNvSpPr>
          <p:nvPr>
            <p:ph type="subTitle" idx="9"/>
          </p:nvPr>
        </p:nvSpPr>
        <p:spPr>
          <a:xfrm>
            <a:off x="6052745" y="1909588"/>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Baskervville"/>
                <a:ea typeface="Baskervville"/>
                <a:cs typeface="Baskervville"/>
                <a:sym typeface="Baskervvill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7" name="Google Shape;607;p32"/>
          <p:cNvSpPr txBox="1">
            <a:spLocks noGrp="1"/>
          </p:cNvSpPr>
          <p:nvPr>
            <p:ph type="subTitle" idx="13"/>
          </p:nvPr>
        </p:nvSpPr>
        <p:spPr>
          <a:xfrm>
            <a:off x="1113055" y="334185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Baskervville"/>
                <a:ea typeface="Baskervville"/>
                <a:cs typeface="Baskervville"/>
                <a:sym typeface="Baskervvill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8" name="Google Shape;608;p32"/>
          <p:cNvSpPr txBox="1">
            <a:spLocks noGrp="1"/>
          </p:cNvSpPr>
          <p:nvPr>
            <p:ph type="subTitle" idx="14"/>
          </p:nvPr>
        </p:nvSpPr>
        <p:spPr>
          <a:xfrm>
            <a:off x="3582900" y="334185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Baskervville"/>
                <a:ea typeface="Baskervville"/>
                <a:cs typeface="Baskervville"/>
                <a:sym typeface="Baskervvill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9" name="Google Shape;609;p32"/>
          <p:cNvSpPr txBox="1">
            <a:spLocks noGrp="1"/>
          </p:cNvSpPr>
          <p:nvPr>
            <p:ph type="subTitle" idx="15"/>
          </p:nvPr>
        </p:nvSpPr>
        <p:spPr>
          <a:xfrm>
            <a:off x="6052745" y="334185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Baskervville"/>
                <a:ea typeface="Baskervville"/>
                <a:cs typeface="Baskervville"/>
                <a:sym typeface="Baskervvill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pic>
        <p:nvPicPr>
          <p:cNvPr id="610" name="Google Shape;610;p32"/>
          <p:cNvPicPr preferRelativeResize="0"/>
          <p:nvPr/>
        </p:nvPicPr>
        <p:blipFill>
          <a:blip r:embed="rId2">
            <a:alphaModFix/>
          </a:blip>
          <a:stretch>
            <a:fillRect/>
          </a:stretch>
        </p:blipFill>
        <p:spPr>
          <a:xfrm>
            <a:off x="8589675" y="3936987"/>
            <a:ext cx="173870" cy="264025"/>
          </a:xfrm>
          <a:prstGeom prst="rect">
            <a:avLst/>
          </a:prstGeom>
          <a:noFill/>
          <a:ln>
            <a:noFill/>
          </a:ln>
        </p:spPr>
      </p:pic>
      <p:pic>
        <p:nvPicPr>
          <p:cNvPr id="611" name="Google Shape;611;p32"/>
          <p:cNvPicPr preferRelativeResize="0"/>
          <p:nvPr/>
        </p:nvPicPr>
        <p:blipFill>
          <a:blip r:embed="rId2">
            <a:alphaModFix/>
          </a:blip>
          <a:stretch>
            <a:fillRect/>
          </a:stretch>
        </p:blipFill>
        <p:spPr>
          <a:xfrm>
            <a:off x="1198275" y="4622787"/>
            <a:ext cx="173870" cy="264025"/>
          </a:xfrm>
          <a:prstGeom prst="rect">
            <a:avLst/>
          </a:prstGeom>
          <a:noFill/>
          <a:ln>
            <a:noFill/>
          </a:ln>
        </p:spPr>
      </p:pic>
      <p:pic>
        <p:nvPicPr>
          <p:cNvPr id="612" name="Google Shape;612;p32"/>
          <p:cNvPicPr preferRelativeResize="0"/>
          <p:nvPr/>
        </p:nvPicPr>
        <p:blipFill>
          <a:blip r:embed="rId2">
            <a:alphaModFix/>
          </a:blip>
          <a:stretch>
            <a:fillRect/>
          </a:stretch>
        </p:blipFill>
        <p:spPr>
          <a:xfrm>
            <a:off x="7903875" y="126987"/>
            <a:ext cx="173870" cy="264025"/>
          </a:xfrm>
          <a:prstGeom prst="rect">
            <a:avLst/>
          </a:prstGeom>
          <a:noFill/>
          <a:ln>
            <a:noFill/>
          </a:ln>
        </p:spPr>
      </p:pic>
      <p:pic>
        <p:nvPicPr>
          <p:cNvPr id="613" name="Google Shape;613;p32"/>
          <p:cNvPicPr preferRelativeResize="0"/>
          <p:nvPr/>
        </p:nvPicPr>
        <p:blipFill>
          <a:blip r:embed="rId2">
            <a:alphaModFix/>
          </a:blip>
          <a:stretch>
            <a:fillRect/>
          </a:stretch>
        </p:blipFill>
        <p:spPr>
          <a:xfrm>
            <a:off x="7827675" y="4775187"/>
            <a:ext cx="173870" cy="264025"/>
          </a:xfrm>
          <a:prstGeom prst="rect">
            <a:avLst/>
          </a:prstGeom>
          <a:noFill/>
          <a:ln>
            <a:noFill/>
          </a:ln>
        </p:spPr>
      </p:pic>
      <p:pic>
        <p:nvPicPr>
          <p:cNvPr id="614" name="Google Shape;614;p32"/>
          <p:cNvPicPr preferRelativeResize="0"/>
          <p:nvPr/>
        </p:nvPicPr>
        <p:blipFill>
          <a:blip r:embed="rId2">
            <a:alphaModFix/>
          </a:blip>
          <a:stretch>
            <a:fillRect/>
          </a:stretch>
        </p:blipFill>
        <p:spPr>
          <a:xfrm>
            <a:off x="131475" y="3098787"/>
            <a:ext cx="173870" cy="264025"/>
          </a:xfrm>
          <a:prstGeom prst="rect">
            <a:avLst/>
          </a:prstGeom>
          <a:noFill/>
          <a:ln>
            <a:noFill/>
          </a:ln>
        </p:spPr>
      </p:pic>
      <p:pic>
        <p:nvPicPr>
          <p:cNvPr id="615" name="Google Shape;615;p32"/>
          <p:cNvPicPr preferRelativeResize="0"/>
          <p:nvPr/>
        </p:nvPicPr>
        <p:blipFill>
          <a:blip r:embed="rId3">
            <a:alphaModFix/>
          </a:blip>
          <a:stretch>
            <a:fillRect/>
          </a:stretch>
        </p:blipFill>
        <p:spPr>
          <a:xfrm>
            <a:off x="1184012" y="283775"/>
            <a:ext cx="113300" cy="113300"/>
          </a:xfrm>
          <a:prstGeom prst="rect">
            <a:avLst/>
          </a:prstGeom>
          <a:noFill/>
          <a:ln>
            <a:noFill/>
          </a:ln>
        </p:spPr>
      </p:pic>
      <p:pic>
        <p:nvPicPr>
          <p:cNvPr id="616" name="Google Shape;616;p32"/>
          <p:cNvPicPr preferRelativeResize="0"/>
          <p:nvPr/>
        </p:nvPicPr>
        <p:blipFill>
          <a:blip r:embed="rId3">
            <a:alphaModFix/>
          </a:blip>
          <a:stretch>
            <a:fillRect/>
          </a:stretch>
        </p:blipFill>
        <p:spPr>
          <a:xfrm>
            <a:off x="6670412" y="5008175"/>
            <a:ext cx="113300" cy="113300"/>
          </a:xfrm>
          <a:prstGeom prst="rect">
            <a:avLst/>
          </a:prstGeom>
          <a:noFill/>
          <a:ln>
            <a:noFill/>
          </a:ln>
        </p:spPr>
      </p:pic>
      <p:pic>
        <p:nvPicPr>
          <p:cNvPr id="617" name="Google Shape;617;p32"/>
          <p:cNvPicPr preferRelativeResize="0"/>
          <p:nvPr/>
        </p:nvPicPr>
        <p:blipFill>
          <a:blip r:embed="rId3">
            <a:alphaModFix/>
          </a:blip>
          <a:stretch>
            <a:fillRect/>
          </a:stretch>
        </p:blipFill>
        <p:spPr>
          <a:xfrm>
            <a:off x="8804012" y="1807775"/>
            <a:ext cx="113300" cy="113300"/>
          </a:xfrm>
          <a:prstGeom prst="rect">
            <a:avLst/>
          </a:prstGeom>
          <a:noFill/>
          <a:ln>
            <a:noFill/>
          </a:ln>
        </p:spPr>
      </p:pic>
      <p:pic>
        <p:nvPicPr>
          <p:cNvPr id="618" name="Google Shape;618;p32"/>
          <p:cNvPicPr preferRelativeResize="0"/>
          <p:nvPr/>
        </p:nvPicPr>
        <p:blipFill>
          <a:blip r:embed="rId2">
            <a:alphaModFix/>
          </a:blip>
          <a:stretch>
            <a:fillRect/>
          </a:stretch>
        </p:blipFill>
        <p:spPr>
          <a:xfrm>
            <a:off x="512475" y="1269987"/>
            <a:ext cx="173870" cy="264025"/>
          </a:xfrm>
          <a:prstGeom prst="rect">
            <a:avLst/>
          </a:prstGeom>
          <a:noFill/>
          <a:ln>
            <a:noFill/>
          </a:ln>
        </p:spPr>
      </p:pic>
      <p:pic>
        <p:nvPicPr>
          <p:cNvPr id="619" name="Google Shape;619;p32"/>
          <p:cNvPicPr preferRelativeResize="0"/>
          <p:nvPr/>
        </p:nvPicPr>
        <p:blipFill>
          <a:blip r:embed="rId4">
            <a:alphaModFix/>
          </a:blip>
          <a:stretch>
            <a:fillRect/>
          </a:stretch>
        </p:blipFill>
        <p:spPr>
          <a:xfrm>
            <a:off x="-891652" y="865326"/>
            <a:ext cx="2077000" cy="1871875"/>
          </a:xfrm>
          <a:prstGeom prst="rect">
            <a:avLst/>
          </a:prstGeom>
          <a:noFill/>
          <a:ln>
            <a:noFill/>
          </a:ln>
        </p:spPr>
      </p:pic>
      <p:pic>
        <p:nvPicPr>
          <p:cNvPr id="620" name="Google Shape;620;p32"/>
          <p:cNvPicPr preferRelativeResize="0"/>
          <p:nvPr/>
        </p:nvPicPr>
        <p:blipFill>
          <a:blip r:embed="rId5">
            <a:alphaModFix/>
          </a:blip>
          <a:stretch>
            <a:fillRect/>
          </a:stretch>
        </p:blipFill>
        <p:spPr>
          <a:xfrm rot="-5400000">
            <a:off x="7291575" y="57350"/>
            <a:ext cx="1757375" cy="1642675"/>
          </a:xfrm>
          <a:prstGeom prst="rect">
            <a:avLst/>
          </a:prstGeom>
          <a:noFill/>
          <a:ln>
            <a:noFill/>
          </a:ln>
        </p:spPr>
      </p:pic>
      <p:pic>
        <p:nvPicPr>
          <p:cNvPr id="621" name="Google Shape;621;p32"/>
          <p:cNvPicPr preferRelativeResize="0"/>
          <p:nvPr/>
        </p:nvPicPr>
        <p:blipFill>
          <a:blip r:embed="rId6">
            <a:alphaModFix/>
          </a:blip>
          <a:stretch>
            <a:fillRect/>
          </a:stretch>
        </p:blipFill>
        <p:spPr>
          <a:xfrm flipH="1">
            <a:off x="-197637" y="3449338"/>
            <a:ext cx="1494200" cy="1694174"/>
          </a:xfrm>
          <a:prstGeom prst="rect">
            <a:avLst/>
          </a:prstGeom>
          <a:noFill/>
          <a:ln>
            <a:noFill/>
          </a:ln>
        </p:spPr>
      </p:pic>
      <p:pic>
        <p:nvPicPr>
          <p:cNvPr id="622" name="Google Shape;622;p32"/>
          <p:cNvPicPr preferRelativeResize="0"/>
          <p:nvPr/>
        </p:nvPicPr>
        <p:blipFill>
          <a:blip r:embed="rId4">
            <a:alphaModFix/>
          </a:blip>
          <a:stretch>
            <a:fillRect/>
          </a:stretch>
        </p:blipFill>
        <p:spPr>
          <a:xfrm>
            <a:off x="7928473" y="3603763"/>
            <a:ext cx="2077000" cy="18718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5"/>
        <p:cNvGrpSpPr/>
        <p:nvPr/>
      </p:nvGrpSpPr>
      <p:grpSpPr>
        <a:xfrm>
          <a:off x="0" y="0"/>
          <a:ext cx="0" cy="0"/>
          <a:chOff x="0" y="0"/>
          <a:chExt cx="0" cy="0"/>
        </a:xfrm>
      </p:grpSpPr>
      <p:sp>
        <p:nvSpPr>
          <p:cNvPr id="96" name="Google Shape;96;p6"/>
          <p:cNvSpPr txBox="1">
            <a:spLocks noGrp="1"/>
          </p:cNvSpPr>
          <p:nvPr>
            <p:ph type="title"/>
          </p:nvPr>
        </p:nvSpPr>
        <p:spPr>
          <a:xfrm>
            <a:off x="720000" y="44363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97" name="Google Shape;97;p6"/>
          <p:cNvPicPr preferRelativeResize="0"/>
          <p:nvPr/>
        </p:nvPicPr>
        <p:blipFill>
          <a:blip r:embed="rId2">
            <a:alphaModFix/>
          </a:blip>
          <a:stretch>
            <a:fillRect/>
          </a:stretch>
        </p:blipFill>
        <p:spPr>
          <a:xfrm>
            <a:off x="7422837" y="479488"/>
            <a:ext cx="113300" cy="113300"/>
          </a:xfrm>
          <a:prstGeom prst="rect">
            <a:avLst/>
          </a:prstGeom>
          <a:noFill/>
          <a:ln>
            <a:noFill/>
          </a:ln>
        </p:spPr>
      </p:pic>
      <p:pic>
        <p:nvPicPr>
          <p:cNvPr id="98" name="Google Shape;98;p6"/>
          <p:cNvPicPr preferRelativeResize="0"/>
          <p:nvPr/>
        </p:nvPicPr>
        <p:blipFill>
          <a:blip r:embed="rId2">
            <a:alphaModFix/>
          </a:blip>
          <a:stretch>
            <a:fillRect/>
          </a:stretch>
        </p:blipFill>
        <p:spPr>
          <a:xfrm>
            <a:off x="8565837" y="1165288"/>
            <a:ext cx="113300" cy="113300"/>
          </a:xfrm>
          <a:prstGeom prst="rect">
            <a:avLst/>
          </a:prstGeom>
          <a:noFill/>
          <a:ln>
            <a:noFill/>
          </a:ln>
        </p:spPr>
      </p:pic>
      <p:pic>
        <p:nvPicPr>
          <p:cNvPr id="99" name="Google Shape;99;p6"/>
          <p:cNvPicPr preferRelativeResize="0"/>
          <p:nvPr/>
        </p:nvPicPr>
        <p:blipFill>
          <a:blip r:embed="rId2">
            <a:alphaModFix/>
          </a:blip>
          <a:stretch>
            <a:fillRect/>
          </a:stretch>
        </p:blipFill>
        <p:spPr>
          <a:xfrm>
            <a:off x="8946837" y="4518088"/>
            <a:ext cx="113300" cy="113300"/>
          </a:xfrm>
          <a:prstGeom prst="rect">
            <a:avLst/>
          </a:prstGeom>
          <a:noFill/>
          <a:ln>
            <a:noFill/>
          </a:ln>
        </p:spPr>
      </p:pic>
      <p:pic>
        <p:nvPicPr>
          <p:cNvPr id="100" name="Google Shape;100;p6"/>
          <p:cNvPicPr preferRelativeResize="0"/>
          <p:nvPr/>
        </p:nvPicPr>
        <p:blipFill>
          <a:blip r:embed="rId2">
            <a:alphaModFix/>
          </a:blip>
          <a:stretch>
            <a:fillRect/>
          </a:stretch>
        </p:blipFill>
        <p:spPr>
          <a:xfrm>
            <a:off x="183837" y="403288"/>
            <a:ext cx="113300" cy="113300"/>
          </a:xfrm>
          <a:prstGeom prst="rect">
            <a:avLst/>
          </a:prstGeom>
          <a:noFill/>
          <a:ln>
            <a:noFill/>
          </a:ln>
        </p:spPr>
      </p:pic>
      <p:pic>
        <p:nvPicPr>
          <p:cNvPr id="101" name="Google Shape;101;p6"/>
          <p:cNvPicPr preferRelativeResize="0"/>
          <p:nvPr/>
        </p:nvPicPr>
        <p:blipFill>
          <a:blip r:embed="rId2">
            <a:alphaModFix/>
          </a:blip>
          <a:stretch>
            <a:fillRect/>
          </a:stretch>
        </p:blipFill>
        <p:spPr>
          <a:xfrm>
            <a:off x="564837" y="4746688"/>
            <a:ext cx="113300" cy="113300"/>
          </a:xfrm>
          <a:prstGeom prst="rect">
            <a:avLst/>
          </a:prstGeom>
          <a:noFill/>
          <a:ln>
            <a:noFill/>
          </a:ln>
        </p:spPr>
      </p:pic>
      <p:pic>
        <p:nvPicPr>
          <p:cNvPr id="102" name="Google Shape;102;p6"/>
          <p:cNvPicPr preferRelativeResize="0"/>
          <p:nvPr/>
        </p:nvPicPr>
        <p:blipFill>
          <a:blip r:embed="rId2">
            <a:alphaModFix/>
          </a:blip>
          <a:stretch>
            <a:fillRect/>
          </a:stretch>
        </p:blipFill>
        <p:spPr>
          <a:xfrm>
            <a:off x="5822637" y="4975288"/>
            <a:ext cx="113300" cy="113300"/>
          </a:xfrm>
          <a:prstGeom prst="rect">
            <a:avLst/>
          </a:prstGeom>
          <a:noFill/>
          <a:ln>
            <a:noFill/>
          </a:ln>
        </p:spPr>
      </p:pic>
      <p:pic>
        <p:nvPicPr>
          <p:cNvPr id="103" name="Google Shape;103;p6"/>
          <p:cNvPicPr preferRelativeResize="0"/>
          <p:nvPr/>
        </p:nvPicPr>
        <p:blipFill>
          <a:blip r:embed="rId2">
            <a:alphaModFix/>
          </a:blip>
          <a:stretch>
            <a:fillRect/>
          </a:stretch>
        </p:blipFill>
        <p:spPr>
          <a:xfrm>
            <a:off x="488637" y="1241488"/>
            <a:ext cx="113300" cy="113300"/>
          </a:xfrm>
          <a:prstGeom prst="rect">
            <a:avLst/>
          </a:prstGeom>
          <a:noFill/>
          <a:ln>
            <a:noFill/>
          </a:ln>
        </p:spPr>
      </p:pic>
      <p:pic>
        <p:nvPicPr>
          <p:cNvPr id="104" name="Google Shape;104;p6"/>
          <p:cNvPicPr preferRelativeResize="0"/>
          <p:nvPr/>
        </p:nvPicPr>
        <p:blipFill>
          <a:blip r:embed="rId3">
            <a:alphaModFix/>
          </a:blip>
          <a:stretch>
            <a:fillRect/>
          </a:stretch>
        </p:blipFill>
        <p:spPr>
          <a:xfrm>
            <a:off x="8201050" y="71437"/>
            <a:ext cx="173870" cy="264025"/>
          </a:xfrm>
          <a:prstGeom prst="rect">
            <a:avLst/>
          </a:prstGeom>
          <a:noFill/>
          <a:ln>
            <a:noFill/>
          </a:ln>
        </p:spPr>
      </p:pic>
      <p:pic>
        <p:nvPicPr>
          <p:cNvPr id="105" name="Google Shape;105;p6"/>
          <p:cNvPicPr preferRelativeResize="0"/>
          <p:nvPr/>
        </p:nvPicPr>
        <p:blipFill>
          <a:blip r:embed="rId3">
            <a:alphaModFix/>
          </a:blip>
          <a:stretch>
            <a:fillRect/>
          </a:stretch>
        </p:blipFill>
        <p:spPr>
          <a:xfrm>
            <a:off x="8572450" y="4715437"/>
            <a:ext cx="173870" cy="264025"/>
          </a:xfrm>
          <a:prstGeom prst="rect">
            <a:avLst/>
          </a:prstGeom>
          <a:noFill/>
          <a:ln>
            <a:noFill/>
          </a:ln>
        </p:spPr>
      </p:pic>
      <p:pic>
        <p:nvPicPr>
          <p:cNvPr id="106" name="Google Shape;106;p6"/>
          <p:cNvPicPr preferRelativeResize="0"/>
          <p:nvPr/>
        </p:nvPicPr>
        <p:blipFill>
          <a:blip r:embed="rId3">
            <a:alphaModFix/>
          </a:blip>
          <a:stretch>
            <a:fillRect/>
          </a:stretch>
        </p:blipFill>
        <p:spPr>
          <a:xfrm>
            <a:off x="38050" y="4334437"/>
            <a:ext cx="173870" cy="264025"/>
          </a:xfrm>
          <a:prstGeom prst="rect">
            <a:avLst/>
          </a:prstGeom>
          <a:noFill/>
          <a:ln>
            <a:noFill/>
          </a:ln>
        </p:spPr>
      </p:pic>
      <p:pic>
        <p:nvPicPr>
          <p:cNvPr id="107" name="Google Shape;107;p6"/>
          <p:cNvPicPr preferRelativeResize="0"/>
          <p:nvPr/>
        </p:nvPicPr>
        <p:blipFill>
          <a:blip r:embed="rId3">
            <a:alphaModFix/>
          </a:blip>
          <a:stretch>
            <a:fillRect/>
          </a:stretch>
        </p:blipFill>
        <p:spPr>
          <a:xfrm>
            <a:off x="114250" y="2658037"/>
            <a:ext cx="173870" cy="264025"/>
          </a:xfrm>
          <a:prstGeom prst="rect">
            <a:avLst/>
          </a:prstGeom>
          <a:noFill/>
          <a:ln>
            <a:noFill/>
          </a:ln>
        </p:spPr>
      </p:pic>
      <p:pic>
        <p:nvPicPr>
          <p:cNvPr id="108" name="Google Shape;108;p6"/>
          <p:cNvPicPr preferRelativeResize="0"/>
          <p:nvPr/>
        </p:nvPicPr>
        <p:blipFill>
          <a:blip r:embed="rId3">
            <a:alphaModFix/>
          </a:blip>
          <a:stretch>
            <a:fillRect/>
          </a:stretch>
        </p:blipFill>
        <p:spPr>
          <a:xfrm>
            <a:off x="1714450" y="4944037"/>
            <a:ext cx="173870" cy="264025"/>
          </a:xfrm>
          <a:prstGeom prst="rect">
            <a:avLst/>
          </a:prstGeom>
          <a:noFill/>
          <a:ln>
            <a:noFill/>
          </a:ln>
        </p:spPr>
      </p:pic>
      <p:pic>
        <p:nvPicPr>
          <p:cNvPr id="109" name="Google Shape;109;p6"/>
          <p:cNvPicPr preferRelativeResize="0"/>
          <p:nvPr/>
        </p:nvPicPr>
        <p:blipFill>
          <a:blip r:embed="rId3">
            <a:alphaModFix/>
          </a:blip>
          <a:stretch>
            <a:fillRect/>
          </a:stretch>
        </p:blipFill>
        <p:spPr>
          <a:xfrm>
            <a:off x="1104850" y="143437"/>
            <a:ext cx="173870" cy="264025"/>
          </a:xfrm>
          <a:prstGeom prst="rect">
            <a:avLst/>
          </a:prstGeom>
          <a:noFill/>
          <a:ln>
            <a:noFill/>
          </a:ln>
        </p:spPr>
      </p:pic>
      <p:pic>
        <p:nvPicPr>
          <p:cNvPr id="110" name="Google Shape;110;p6"/>
          <p:cNvPicPr preferRelativeResize="0"/>
          <p:nvPr/>
        </p:nvPicPr>
        <p:blipFill>
          <a:blip r:embed="rId4">
            <a:alphaModFix/>
          </a:blip>
          <a:stretch>
            <a:fillRect/>
          </a:stretch>
        </p:blipFill>
        <p:spPr>
          <a:xfrm>
            <a:off x="-592962" y="4138638"/>
            <a:ext cx="1982400" cy="1786625"/>
          </a:xfrm>
          <a:prstGeom prst="rect">
            <a:avLst/>
          </a:prstGeom>
          <a:noFill/>
          <a:ln>
            <a:noFill/>
          </a:ln>
        </p:spPr>
      </p:pic>
      <p:pic>
        <p:nvPicPr>
          <p:cNvPr id="111" name="Google Shape;111;p6"/>
          <p:cNvPicPr preferRelativeResize="0"/>
          <p:nvPr/>
        </p:nvPicPr>
        <p:blipFill>
          <a:blip r:embed="rId4">
            <a:alphaModFix/>
          </a:blip>
          <a:stretch>
            <a:fillRect/>
          </a:stretch>
        </p:blipFill>
        <p:spPr>
          <a:xfrm>
            <a:off x="8256363" y="273276"/>
            <a:ext cx="1982400" cy="1786625"/>
          </a:xfrm>
          <a:prstGeom prst="rect">
            <a:avLst/>
          </a:prstGeom>
          <a:noFill/>
          <a:ln>
            <a:noFill/>
          </a:ln>
        </p:spPr>
      </p:pic>
      <p:grpSp>
        <p:nvGrpSpPr>
          <p:cNvPr id="112" name="Google Shape;112;p6"/>
          <p:cNvGrpSpPr/>
          <p:nvPr/>
        </p:nvGrpSpPr>
        <p:grpSpPr>
          <a:xfrm rot="-2012031" flipH="1">
            <a:off x="295644" y="4321932"/>
            <a:ext cx="986418" cy="686022"/>
            <a:chOff x="3370900" y="1218500"/>
            <a:chExt cx="850650" cy="591600"/>
          </a:xfrm>
        </p:grpSpPr>
        <p:sp>
          <p:nvSpPr>
            <p:cNvPr id="113" name="Google Shape;113;p6"/>
            <p:cNvSpPr/>
            <p:nvPr/>
          </p:nvSpPr>
          <p:spPr>
            <a:xfrm>
              <a:off x="3370900" y="1378925"/>
              <a:ext cx="818125" cy="323600"/>
            </a:xfrm>
            <a:custGeom>
              <a:avLst/>
              <a:gdLst/>
              <a:ahLst/>
              <a:cxnLst/>
              <a:rect l="l" t="t" r="r" b="b"/>
              <a:pathLst>
                <a:path w="32725" h="12944" extrusionOk="0">
                  <a:moveTo>
                    <a:pt x="32724" y="1"/>
                  </a:moveTo>
                  <a:lnTo>
                    <a:pt x="17147" y="2569"/>
                  </a:lnTo>
                  <a:lnTo>
                    <a:pt x="1" y="12943"/>
                  </a:lnTo>
                  <a:lnTo>
                    <a:pt x="24485" y="11042"/>
                  </a:lnTo>
                  <a:lnTo>
                    <a:pt x="32724" y="1"/>
                  </a:ln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3638600" y="1480675"/>
              <a:ext cx="582950" cy="329425"/>
            </a:xfrm>
            <a:custGeom>
              <a:avLst/>
              <a:gdLst/>
              <a:ahLst/>
              <a:cxnLst/>
              <a:rect l="l" t="t" r="r" b="b"/>
              <a:pathLst>
                <a:path w="23318" h="13177" extrusionOk="0">
                  <a:moveTo>
                    <a:pt x="19314" y="0"/>
                  </a:moveTo>
                  <a:lnTo>
                    <a:pt x="14011" y="7439"/>
                  </a:lnTo>
                  <a:lnTo>
                    <a:pt x="1" y="8373"/>
                  </a:lnTo>
                  <a:lnTo>
                    <a:pt x="334" y="13176"/>
                  </a:lnTo>
                  <a:cubicBezTo>
                    <a:pt x="3525" y="11320"/>
                    <a:pt x="8490" y="10950"/>
                    <a:pt x="11763" y="10950"/>
                  </a:cubicBezTo>
                  <a:cubicBezTo>
                    <a:pt x="13724" y="10950"/>
                    <a:pt x="15078" y="11083"/>
                    <a:pt x="15078" y="11108"/>
                  </a:cubicBezTo>
                  <a:cubicBezTo>
                    <a:pt x="16612" y="7105"/>
                    <a:pt x="23317" y="2369"/>
                    <a:pt x="23317" y="2369"/>
                  </a:cubicBezTo>
                  <a:lnTo>
                    <a:pt x="19314" y="0"/>
                  </a:ln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a:off x="3836250" y="1260500"/>
              <a:ext cx="212675" cy="269850"/>
            </a:xfrm>
            <a:custGeom>
              <a:avLst/>
              <a:gdLst/>
              <a:ahLst/>
              <a:cxnLst/>
              <a:rect l="l" t="t" r="r" b="b"/>
              <a:pathLst>
                <a:path w="8507" h="10794" extrusionOk="0">
                  <a:moveTo>
                    <a:pt x="8293" y="1"/>
                  </a:moveTo>
                  <a:cubicBezTo>
                    <a:pt x="7784" y="1"/>
                    <a:pt x="3367" y="91"/>
                    <a:pt x="2702" y="3604"/>
                  </a:cubicBezTo>
                  <a:cubicBezTo>
                    <a:pt x="2035" y="7139"/>
                    <a:pt x="34" y="10475"/>
                    <a:pt x="34" y="10508"/>
                  </a:cubicBezTo>
                  <a:cubicBezTo>
                    <a:pt x="0" y="10609"/>
                    <a:pt x="0" y="10742"/>
                    <a:pt x="100" y="10775"/>
                  </a:cubicBezTo>
                  <a:cubicBezTo>
                    <a:pt x="123" y="10786"/>
                    <a:pt x="145" y="10794"/>
                    <a:pt x="168" y="10794"/>
                  </a:cubicBezTo>
                  <a:cubicBezTo>
                    <a:pt x="215" y="10794"/>
                    <a:pt x="267" y="10764"/>
                    <a:pt x="334" y="10675"/>
                  </a:cubicBezTo>
                  <a:cubicBezTo>
                    <a:pt x="334" y="10675"/>
                    <a:pt x="2369" y="7306"/>
                    <a:pt x="3036" y="3670"/>
                  </a:cubicBezTo>
                  <a:cubicBezTo>
                    <a:pt x="3635" y="424"/>
                    <a:pt x="7778" y="334"/>
                    <a:pt x="8289" y="334"/>
                  </a:cubicBezTo>
                  <a:cubicBezTo>
                    <a:pt x="8318" y="334"/>
                    <a:pt x="8336" y="335"/>
                    <a:pt x="8340" y="335"/>
                  </a:cubicBezTo>
                  <a:cubicBezTo>
                    <a:pt x="8406" y="335"/>
                    <a:pt x="8506" y="268"/>
                    <a:pt x="8506" y="168"/>
                  </a:cubicBezTo>
                  <a:cubicBezTo>
                    <a:pt x="8506" y="101"/>
                    <a:pt x="8406" y="1"/>
                    <a:pt x="8340" y="1"/>
                  </a:cubicBezTo>
                  <a:cubicBezTo>
                    <a:pt x="8336" y="1"/>
                    <a:pt x="8320" y="1"/>
                    <a:pt x="8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a:off x="4038050" y="1251100"/>
              <a:ext cx="66750" cy="49475"/>
            </a:xfrm>
            <a:custGeom>
              <a:avLst/>
              <a:gdLst/>
              <a:ahLst/>
              <a:cxnLst/>
              <a:rect l="l" t="t" r="r" b="b"/>
              <a:pathLst>
                <a:path w="2670" h="1979" extrusionOk="0">
                  <a:moveTo>
                    <a:pt x="1337" y="1"/>
                  </a:moveTo>
                  <a:cubicBezTo>
                    <a:pt x="736" y="1"/>
                    <a:pt x="149" y="175"/>
                    <a:pt x="101" y="844"/>
                  </a:cubicBezTo>
                  <a:cubicBezTo>
                    <a:pt x="1" y="1978"/>
                    <a:pt x="2002" y="1978"/>
                    <a:pt x="2002" y="1978"/>
                  </a:cubicBezTo>
                  <a:lnTo>
                    <a:pt x="2669" y="210"/>
                  </a:lnTo>
                  <a:cubicBezTo>
                    <a:pt x="2669" y="210"/>
                    <a:pt x="1995" y="1"/>
                    <a:pt x="1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3799550" y="1500600"/>
              <a:ext cx="93425" cy="57650"/>
            </a:xfrm>
            <a:custGeom>
              <a:avLst/>
              <a:gdLst/>
              <a:ahLst/>
              <a:cxnLst/>
              <a:rect l="l" t="t" r="r" b="b"/>
              <a:pathLst>
                <a:path w="3737" h="2306" extrusionOk="0">
                  <a:moveTo>
                    <a:pt x="1708" y="0"/>
                  </a:moveTo>
                  <a:cubicBezTo>
                    <a:pt x="1567" y="0"/>
                    <a:pt x="1440" y="13"/>
                    <a:pt x="1335" y="37"/>
                  </a:cubicBezTo>
                  <a:cubicBezTo>
                    <a:pt x="801" y="137"/>
                    <a:pt x="1" y="738"/>
                    <a:pt x="201" y="1338"/>
                  </a:cubicBezTo>
                  <a:cubicBezTo>
                    <a:pt x="401" y="1905"/>
                    <a:pt x="1402" y="2305"/>
                    <a:pt x="1969" y="2305"/>
                  </a:cubicBezTo>
                  <a:cubicBezTo>
                    <a:pt x="2669" y="2305"/>
                    <a:pt x="3737" y="1271"/>
                    <a:pt x="3403" y="671"/>
                  </a:cubicBezTo>
                  <a:cubicBezTo>
                    <a:pt x="3185" y="236"/>
                    <a:pt x="2325" y="0"/>
                    <a:pt x="1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a:off x="4093925" y="1240500"/>
              <a:ext cx="75075" cy="30050"/>
            </a:xfrm>
            <a:custGeom>
              <a:avLst/>
              <a:gdLst/>
              <a:ahLst/>
              <a:cxnLst/>
              <a:rect l="l" t="t" r="r" b="b"/>
              <a:pathLst>
                <a:path w="3003" h="1202" extrusionOk="0">
                  <a:moveTo>
                    <a:pt x="2803" y="0"/>
                  </a:moveTo>
                  <a:cubicBezTo>
                    <a:pt x="2402" y="67"/>
                    <a:pt x="1969" y="267"/>
                    <a:pt x="1602" y="434"/>
                  </a:cubicBezTo>
                  <a:cubicBezTo>
                    <a:pt x="1168" y="634"/>
                    <a:pt x="768" y="834"/>
                    <a:pt x="301" y="834"/>
                  </a:cubicBezTo>
                  <a:cubicBezTo>
                    <a:pt x="267" y="801"/>
                    <a:pt x="201" y="801"/>
                    <a:pt x="134" y="801"/>
                  </a:cubicBezTo>
                  <a:cubicBezTo>
                    <a:pt x="67" y="834"/>
                    <a:pt x="1" y="934"/>
                    <a:pt x="1" y="1034"/>
                  </a:cubicBezTo>
                  <a:cubicBezTo>
                    <a:pt x="1" y="1101"/>
                    <a:pt x="67" y="1135"/>
                    <a:pt x="134" y="1201"/>
                  </a:cubicBezTo>
                  <a:cubicBezTo>
                    <a:pt x="201" y="1201"/>
                    <a:pt x="201" y="1201"/>
                    <a:pt x="267" y="1135"/>
                  </a:cubicBezTo>
                  <a:cubicBezTo>
                    <a:pt x="302" y="1137"/>
                    <a:pt x="337" y="1138"/>
                    <a:pt x="371" y="1138"/>
                  </a:cubicBezTo>
                  <a:cubicBezTo>
                    <a:pt x="866" y="1138"/>
                    <a:pt x="1334" y="921"/>
                    <a:pt x="1802" y="734"/>
                  </a:cubicBezTo>
                  <a:cubicBezTo>
                    <a:pt x="2169" y="567"/>
                    <a:pt x="2502" y="401"/>
                    <a:pt x="2903" y="334"/>
                  </a:cubicBezTo>
                  <a:cubicBezTo>
                    <a:pt x="2969" y="301"/>
                    <a:pt x="3003" y="234"/>
                    <a:pt x="3003" y="134"/>
                  </a:cubicBezTo>
                  <a:cubicBezTo>
                    <a:pt x="2969" y="67"/>
                    <a:pt x="2903" y="0"/>
                    <a:pt x="28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4088925" y="1264525"/>
              <a:ext cx="73400" cy="13800"/>
            </a:xfrm>
            <a:custGeom>
              <a:avLst/>
              <a:gdLst/>
              <a:ahLst/>
              <a:cxnLst/>
              <a:rect l="l" t="t" r="r" b="b"/>
              <a:pathLst>
                <a:path w="2936" h="552" extrusionOk="0">
                  <a:moveTo>
                    <a:pt x="2595" y="0"/>
                  </a:moveTo>
                  <a:cubicBezTo>
                    <a:pt x="2234" y="0"/>
                    <a:pt x="1909" y="83"/>
                    <a:pt x="1535" y="140"/>
                  </a:cubicBezTo>
                  <a:cubicBezTo>
                    <a:pt x="1246" y="212"/>
                    <a:pt x="975" y="267"/>
                    <a:pt x="696" y="267"/>
                  </a:cubicBezTo>
                  <a:cubicBezTo>
                    <a:pt x="588" y="267"/>
                    <a:pt x="479" y="259"/>
                    <a:pt x="367" y="240"/>
                  </a:cubicBezTo>
                  <a:cubicBezTo>
                    <a:pt x="334" y="174"/>
                    <a:pt x="301" y="140"/>
                    <a:pt x="201" y="140"/>
                  </a:cubicBezTo>
                  <a:cubicBezTo>
                    <a:pt x="134" y="140"/>
                    <a:pt x="67" y="240"/>
                    <a:pt x="67" y="307"/>
                  </a:cubicBezTo>
                  <a:cubicBezTo>
                    <a:pt x="0" y="407"/>
                    <a:pt x="101" y="474"/>
                    <a:pt x="167" y="507"/>
                  </a:cubicBezTo>
                  <a:cubicBezTo>
                    <a:pt x="334" y="540"/>
                    <a:pt x="501" y="552"/>
                    <a:pt x="665" y="552"/>
                  </a:cubicBezTo>
                  <a:cubicBezTo>
                    <a:pt x="994" y="552"/>
                    <a:pt x="1313" y="507"/>
                    <a:pt x="1602" y="507"/>
                  </a:cubicBezTo>
                  <a:cubicBezTo>
                    <a:pt x="1909" y="456"/>
                    <a:pt x="2177" y="385"/>
                    <a:pt x="2451" y="385"/>
                  </a:cubicBezTo>
                  <a:cubicBezTo>
                    <a:pt x="2534" y="385"/>
                    <a:pt x="2617" y="392"/>
                    <a:pt x="2702" y="407"/>
                  </a:cubicBezTo>
                  <a:cubicBezTo>
                    <a:pt x="2836" y="407"/>
                    <a:pt x="2936" y="307"/>
                    <a:pt x="2936" y="240"/>
                  </a:cubicBezTo>
                  <a:cubicBezTo>
                    <a:pt x="2936" y="107"/>
                    <a:pt x="2836" y="7"/>
                    <a:pt x="2769" y="7"/>
                  </a:cubicBezTo>
                  <a:cubicBezTo>
                    <a:pt x="2710" y="2"/>
                    <a:pt x="2652" y="0"/>
                    <a:pt x="2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4088100" y="1269975"/>
              <a:ext cx="80075" cy="23075"/>
            </a:xfrm>
            <a:custGeom>
              <a:avLst/>
              <a:gdLst/>
              <a:ahLst/>
              <a:cxnLst/>
              <a:rect l="l" t="t" r="r" b="b"/>
              <a:pathLst>
                <a:path w="3203" h="923" extrusionOk="0">
                  <a:moveTo>
                    <a:pt x="218" y="0"/>
                  </a:moveTo>
                  <a:cubicBezTo>
                    <a:pt x="200" y="0"/>
                    <a:pt x="182" y="7"/>
                    <a:pt x="167" y="22"/>
                  </a:cubicBezTo>
                  <a:cubicBezTo>
                    <a:pt x="100" y="56"/>
                    <a:pt x="0" y="122"/>
                    <a:pt x="33" y="222"/>
                  </a:cubicBezTo>
                  <a:cubicBezTo>
                    <a:pt x="100" y="423"/>
                    <a:pt x="234" y="589"/>
                    <a:pt x="500" y="723"/>
                  </a:cubicBezTo>
                  <a:cubicBezTo>
                    <a:pt x="534" y="723"/>
                    <a:pt x="567" y="756"/>
                    <a:pt x="634" y="756"/>
                  </a:cubicBezTo>
                  <a:cubicBezTo>
                    <a:pt x="1001" y="923"/>
                    <a:pt x="1468" y="923"/>
                    <a:pt x="1801" y="923"/>
                  </a:cubicBezTo>
                  <a:lnTo>
                    <a:pt x="2068" y="923"/>
                  </a:lnTo>
                  <a:cubicBezTo>
                    <a:pt x="2291" y="923"/>
                    <a:pt x="2498" y="908"/>
                    <a:pt x="2701" y="908"/>
                  </a:cubicBezTo>
                  <a:cubicBezTo>
                    <a:pt x="2802" y="908"/>
                    <a:pt x="2902" y="912"/>
                    <a:pt x="3002" y="923"/>
                  </a:cubicBezTo>
                  <a:cubicBezTo>
                    <a:pt x="3136" y="923"/>
                    <a:pt x="3202" y="856"/>
                    <a:pt x="3202" y="756"/>
                  </a:cubicBezTo>
                  <a:cubicBezTo>
                    <a:pt x="3202" y="623"/>
                    <a:pt x="3136" y="556"/>
                    <a:pt x="3036" y="556"/>
                  </a:cubicBezTo>
                  <a:cubicBezTo>
                    <a:pt x="2886" y="539"/>
                    <a:pt x="2727" y="531"/>
                    <a:pt x="2564" y="531"/>
                  </a:cubicBezTo>
                  <a:cubicBezTo>
                    <a:pt x="2402" y="531"/>
                    <a:pt x="2235" y="539"/>
                    <a:pt x="2068" y="556"/>
                  </a:cubicBezTo>
                  <a:lnTo>
                    <a:pt x="1801" y="556"/>
                  </a:lnTo>
                  <a:cubicBezTo>
                    <a:pt x="1401" y="556"/>
                    <a:pt x="1034" y="556"/>
                    <a:pt x="667" y="389"/>
                  </a:cubicBezTo>
                  <a:cubicBezTo>
                    <a:pt x="567" y="356"/>
                    <a:pt x="434" y="256"/>
                    <a:pt x="367" y="122"/>
                  </a:cubicBezTo>
                  <a:cubicBezTo>
                    <a:pt x="341" y="71"/>
                    <a:pt x="277" y="0"/>
                    <a:pt x="2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4083075" y="1292725"/>
              <a:ext cx="45900" cy="57050"/>
            </a:xfrm>
            <a:custGeom>
              <a:avLst/>
              <a:gdLst/>
              <a:ahLst/>
              <a:cxnLst/>
              <a:rect l="l" t="t" r="r" b="b"/>
              <a:pathLst>
                <a:path w="1836" h="2282" extrusionOk="0">
                  <a:moveTo>
                    <a:pt x="170" y="0"/>
                  </a:moveTo>
                  <a:cubicBezTo>
                    <a:pt x="149" y="0"/>
                    <a:pt x="126" y="5"/>
                    <a:pt x="101" y="13"/>
                  </a:cubicBezTo>
                  <a:cubicBezTo>
                    <a:pt x="34" y="46"/>
                    <a:pt x="1" y="146"/>
                    <a:pt x="34" y="213"/>
                  </a:cubicBezTo>
                  <a:cubicBezTo>
                    <a:pt x="68" y="346"/>
                    <a:pt x="201" y="413"/>
                    <a:pt x="301" y="513"/>
                  </a:cubicBezTo>
                  <a:cubicBezTo>
                    <a:pt x="368" y="547"/>
                    <a:pt x="468" y="647"/>
                    <a:pt x="535" y="680"/>
                  </a:cubicBezTo>
                  <a:cubicBezTo>
                    <a:pt x="735" y="847"/>
                    <a:pt x="968" y="1014"/>
                    <a:pt x="1135" y="1180"/>
                  </a:cubicBezTo>
                  <a:cubicBezTo>
                    <a:pt x="1269" y="1314"/>
                    <a:pt x="1535" y="1647"/>
                    <a:pt x="1502" y="2014"/>
                  </a:cubicBezTo>
                  <a:cubicBezTo>
                    <a:pt x="1502" y="2114"/>
                    <a:pt x="1535" y="2148"/>
                    <a:pt x="1602" y="2181"/>
                  </a:cubicBezTo>
                  <a:cubicBezTo>
                    <a:pt x="1669" y="2181"/>
                    <a:pt x="1669" y="2181"/>
                    <a:pt x="1602" y="2281"/>
                  </a:cubicBezTo>
                  <a:cubicBezTo>
                    <a:pt x="1702" y="2281"/>
                    <a:pt x="1769" y="2181"/>
                    <a:pt x="1769" y="2114"/>
                  </a:cubicBezTo>
                  <a:cubicBezTo>
                    <a:pt x="1836" y="1714"/>
                    <a:pt x="1669" y="1314"/>
                    <a:pt x="1335" y="980"/>
                  </a:cubicBezTo>
                  <a:cubicBezTo>
                    <a:pt x="1168" y="780"/>
                    <a:pt x="902" y="613"/>
                    <a:pt x="701" y="447"/>
                  </a:cubicBezTo>
                  <a:cubicBezTo>
                    <a:pt x="668" y="380"/>
                    <a:pt x="568" y="313"/>
                    <a:pt x="501" y="280"/>
                  </a:cubicBezTo>
                  <a:cubicBezTo>
                    <a:pt x="401" y="213"/>
                    <a:pt x="368" y="146"/>
                    <a:pt x="335" y="113"/>
                  </a:cubicBezTo>
                  <a:cubicBezTo>
                    <a:pt x="285" y="38"/>
                    <a:pt x="234" y="0"/>
                    <a:pt x="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4092250" y="1218500"/>
              <a:ext cx="53400" cy="45025"/>
            </a:xfrm>
            <a:custGeom>
              <a:avLst/>
              <a:gdLst/>
              <a:ahLst/>
              <a:cxnLst/>
              <a:rect l="l" t="t" r="r" b="b"/>
              <a:pathLst>
                <a:path w="2136" h="1801" extrusionOk="0">
                  <a:moveTo>
                    <a:pt x="1948" y="1"/>
                  </a:moveTo>
                  <a:cubicBezTo>
                    <a:pt x="1890" y="1"/>
                    <a:pt x="1827" y="38"/>
                    <a:pt x="1802" y="113"/>
                  </a:cubicBezTo>
                  <a:cubicBezTo>
                    <a:pt x="1502" y="747"/>
                    <a:pt x="868" y="1247"/>
                    <a:pt x="168" y="1447"/>
                  </a:cubicBezTo>
                  <a:cubicBezTo>
                    <a:pt x="101" y="1481"/>
                    <a:pt x="1" y="1581"/>
                    <a:pt x="34" y="1648"/>
                  </a:cubicBezTo>
                  <a:cubicBezTo>
                    <a:pt x="34" y="1748"/>
                    <a:pt x="68" y="1781"/>
                    <a:pt x="134" y="1781"/>
                  </a:cubicBezTo>
                  <a:cubicBezTo>
                    <a:pt x="147" y="1793"/>
                    <a:pt x="159" y="1801"/>
                    <a:pt x="173" y="1801"/>
                  </a:cubicBezTo>
                  <a:cubicBezTo>
                    <a:pt x="197" y="1801"/>
                    <a:pt x="225" y="1778"/>
                    <a:pt x="268" y="1714"/>
                  </a:cubicBezTo>
                  <a:cubicBezTo>
                    <a:pt x="1035" y="1514"/>
                    <a:pt x="1702" y="980"/>
                    <a:pt x="2069" y="247"/>
                  </a:cubicBezTo>
                  <a:cubicBezTo>
                    <a:pt x="2136" y="147"/>
                    <a:pt x="2069" y="46"/>
                    <a:pt x="2002" y="13"/>
                  </a:cubicBezTo>
                  <a:cubicBezTo>
                    <a:pt x="1986" y="5"/>
                    <a:pt x="1967" y="1"/>
                    <a:pt x="19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4083925" y="1281150"/>
              <a:ext cx="67575" cy="36925"/>
            </a:xfrm>
            <a:custGeom>
              <a:avLst/>
              <a:gdLst/>
              <a:ahLst/>
              <a:cxnLst/>
              <a:rect l="l" t="t" r="r" b="b"/>
              <a:pathLst>
                <a:path w="2703" h="1477" extrusionOk="0">
                  <a:moveTo>
                    <a:pt x="217" y="1"/>
                  </a:moveTo>
                  <a:cubicBezTo>
                    <a:pt x="175" y="1"/>
                    <a:pt x="134" y="26"/>
                    <a:pt x="100" y="76"/>
                  </a:cubicBezTo>
                  <a:cubicBezTo>
                    <a:pt x="0" y="142"/>
                    <a:pt x="0" y="242"/>
                    <a:pt x="100" y="309"/>
                  </a:cubicBezTo>
                  <a:cubicBezTo>
                    <a:pt x="501" y="676"/>
                    <a:pt x="1001" y="976"/>
                    <a:pt x="1501" y="1176"/>
                  </a:cubicBezTo>
                  <a:cubicBezTo>
                    <a:pt x="1835" y="1310"/>
                    <a:pt x="2169" y="1410"/>
                    <a:pt x="2502" y="1477"/>
                  </a:cubicBezTo>
                  <a:cubicBezTo>
                    <a:pt x="2636" y="1477"/>
                    <a:pt x="2702" y="1410"/>
                    <a:pt x="2702" y="1310"/>
                  </a:cubicBezTo>
                  <a:cubicBezTo>
                    <a:pt x="2702" y="1176"/>
                    <a:pt x="2636" y="1110"/>
                    <a:pt x="2535" y="1110"/>
                  </a:cubicBezTo>
                  <a:cubicBezTo>
                    <a:pt x="1702" y="1010"/>
                    <a:pt x="968" y="643"/>
                    <a:pt x="334" y="76"/>
                  </a:cubicBezTo>
                  <a:cubicBezTo>
                    <a:pt x="301" y="26"/>
                    <a:pt x="259" y="1"/>
                    <a:pt x="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4" name="Google Shape;124;p6"/>
          <p:cNvPicPr preferRelativeResize="0"/>
          <p:nvPr/>
        </p:nvPicPr>
        <p:blipFill>
          <a:blip r:embed="rId5">
            <a:alphaModFix/>
          </a:blip>
          <a:stretch>
            <a:fillRect/>
          </a:stretch>
        </p:blipFill>
        <p:spPr>
          <a:xfrm>
            <a:off x="7278448" y="1"/>
            <a:ext cx="1855426" cy="1281475"/>
          </a:xfrm>
          <a:prstGeom prst="rect">
            <a:avLst/>
          </a:prstGeom>
          <a:noFill/>
          <a:ln>
            <a:noFill/>
          </a:ln>
        </p:spPr>
      </p:pic>
      <p:pic>
        <p:nvPicPr>
          <p:cNvPr id="125" name="Google Shape;125;p6"/>
          <p:cNvPicPr preferRelativeResize="0"/>
          <p:nvPr/>
        </p:nvPicPr>
        <p:blipFill>
          <a:blip r:embed="rId6">
            <a:alphaModFix/>
          </a:blip>
          <a:stretch>
            <a:fillRect/>
          </a:stretch>
        </p:blipFill>
        <p:spPr>
          <a:xfrm rot="10099827">
            <a:off x="8143" y="-88844"/>
            <a:ext cx="306925" cy="1924746"/>
          </a:xfrm>
          <a:prstGeom prst="rect">
            <a:avLst/>
          </a:prstGeom>
          <a:noFill/>
          <a:ln>
            <a:noFill/>
          </a:ln>
        </p:spPr>
      </p:pic>
      <p:pic>
        <p:nvPicPr>
          <p:cNvPr id="126" name="Google Shape;126;p6"/>
          <p:cNvPicPr preferRelativeResize="0"/>
          <p:nvPr/>
        </p:nvPicPr>
        <p:blipFill>
          <a:blip r:embed="rId6">
            <a:alphaModFix/>
          </a:blip>
          <a:stretch>
            <a:fillRect/>
          </a:stretch>
        </p:blipFill>
        <p:spPr>
          <a:xfrm rot="9395755" flipH="1">
            <a:off x="36665" y="49248"/>
            <a:ext cx="306925" cy="1924748"/>
          </a:xfrm>
          <a:prstGeom prst="rect">
            <a:avLst/>
          </a:prstGeom>
          <a:noFill/>
          <a:ln>
            <a:noFill/>
          </a:ln>
        </p:spPr>
      </p:pic>
      <p:pic>
        <p:nvPicPr>
          <p:cNvPr id="127" name="Google Shape;127;p6"/>
          <p:cNvPicPr preferRelativeResize="0"/>
          <p:nvPr/>
        </p:nvPicPr>
        <p:blipFill>
          <a:blip r:embed="rId6">
            <a:alphaModFix/>
          </a:blip>
          <a:stretch>
            <a:fillRect/>
          </a:stretch>
        </p:blipFill>
        <p:spPr>
          <a:xfrm rot="-266228">
            <a:off x="8703652" y="3709755"/>
            <a:ext cx="306925" cy="1924746"/>
          </a:xfrm>
          <a:prstGeom prst="rect">
            <a:avLst/>
          </a:prstGeom>
          <a:noFill/>
          <a:ln>
            <a:noFill/>
          </a:ln>
        </p:spPr>
      </p:pic>
      <p:pic>
        <p:nvPicPr>
          <p:cNvPr id="128" name="Google Shape;128;p6"/>
          <p:cNvPicPr preferRelativeResize="0"/>
          <p:nvPr/>
        </p:nvPicPr>
        <p:blipFill>
          <a:blip r:embed="rId6">
            <a:alphaModFix/>
          </a:blip>
          <a:stretch>
            <a:fillRect/>
          </a:stretch>
        </p:blipFill>
        <p:spPr>
          <a:xfrm rot="-970300" flipH="1">
            <a:off x="8692742" y="3569169"/>
            <a:ext cx="306925" cy="192474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9"/>
        <p:cNvGrpSpPr/>
        <p:nvPr/>
      </p:nvGrpSpPr>
      <p:grpSpPr>
        <a:xfrm>
          <a:off x="0" y="0"/>
          <a:ext cx="0" cy="0"/>
          <a:chOff x="0" y="0"/>
          <a:chExt cx="0" cy="0"/>
        </a:xfrm>
      </p:grpSpPr>
      <p:sp>
        <p:nvSpPr>
          <p:cNvPr id="130" name="Google Shape;130;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1" name="Google Shape;131;p7"/>
          <p:cNvSpPr txBox="1">
            <a:spLocks noGrp="1"/>
          </p:cNvSpPr>
          <p:nvPr>
            <p:ph type="subTitle" idx="1"/>
          </p:nvPr>
        </p:nvSpPr>
        <p:spPr>
          <a:xfrm>
            <a:off x="720000" y="154195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pic>
        <p:nvPicPr>
          <p:cNvPr id="132" name="Google Shape;132;p7"/>
          <p:cNvPicPr preferRelativeResize="0"/>
          <p:nvPr/>
        </p:nvPicPr>
        <p:blipFill>
          <a:blip r:embed="rId2">
            <a:alphaModFix/>
          </a:blip>
          <a:stretch>
            <a:fillRect/>
          </a:stretch>
        </p:blipFill>
        <p:spPr>
          <a:xfrm>
            <a:off x="-762653" y="539500"/>
            <a:ext cx="1389175" cy="1252000"/>
          </a:xfrm>
          <a:prstGeom prst="rect">
            <a:avLst/>
          </a:prstGeom>
          <a:noFill/>
          <a:ln>
            <a:noFill/>
          </a:ln>
        </p:spPr>
      </p:pic>
      <p:pic>
        <p:nvPicPr>
          <p:cNvPr id="133" name="Google Shape;133;p7"/>
          <p:cNvPicPr preferRelativeResize="0"/>
          <p:nvPr/>
        </p:nvPicPr>
        <p:blipFill>
          <a:blip r:embed="rId2">
            <a:alphaModFix/>
          </a:blip>
          <a:stretch>
            <a:fillRect/>
          </a:stretch>
        </p:blipFill>
        <p:spPr>
          <a:xfrm>
            <a:off x="6144013" y="-750268"/>
            <a:ext cx="1801875" cy="1623919"/>
          </a:xfrm>
          <a:prstGeom prst="rect">
            <a:avLst/>
          </a:prstGeom>
          <a:noFill/>
          <a:ln>
            <a:noFill/>
          </a:ln>
        </p:spPr>
      </p:pic>
      <p:pic>
        <p:nvPicPr>
          <p:cNvPr id="134" name="Google Shape;134;p7"/>
          <p:cNvPicPr preferRelativeResize="0"/>
          <p:nvPr/>
        </p:nvPicPr>
        <p:blipFill>
          <a:blip r:embed="rId3">
            <a:alphaModFix/>
          </a:blip>
          <a:stretch>
            <a:fillRect/>
          </a:stretch>
        </p:blipFill>
        <p:spPr>
          <a:xfrm rot="-1532057">
            <a:off x="7222875" y="-451750"/>
            <a:ext cx="1757375" cy="1642675"/>
          </a:xfrm>
          <a:prstGeom prst="rect">
            <a:avLst/>
          </a:prstGeom>
          <a:noFill/>
          <a:ln>
            <a:noFill/>
          </a:ln>
        </p:spPr>
      </p:pic>
      <p:pic>
        <p:nvPicPr>
          <p:cNvPr id="135" name="Google Shape;135;p7"/>
          <p:cNvPicPr preferRelativeResize="0"/>
          <p:nvPr/>
        </p:nvPicPr>
        <p:blipFill>
          <a:blip r:embed="rId4">
            <a:alphaModFix/>
          </a:blip>
          <a:stretch>
            <a:fillRect/>
          </a:stretch>
        </p:blipFill>
        <p:spPr>
          <a:xfrm>
            <a:off x="-520538" y="3036591"/>
            <a:ext cx="1389175" cy="2269249"/>
          </a:xfrm>
          <a:prstGeom prst="rect">
            <a:avLst/>
          </a:prstGeom>
          <a:noFill/>
          <a:ln>
            <a:noFill/>
          </a:ln>
        </p:spPr>
      </p:pic>
      <p:pic>
        <p:nvPicPr>
          <p:cNvPr id="136" name="Google Shape;136;p7"/>
          <p:cNvPicPr preferRelativeResize="0"/>
          <p:nvPr/>
        </p:nvPicPr>
        <p:blipFill>
          <a:blip r:embed="rId5">
            <a:alphaModFix/>
          </a:blip>
          <a:stretch>
            <a:fillRect/>
          </a:stretch>
        </p:blipFill>
        <p:spPr>
          <a:xfrm rot="1222081">
            <a:off x="8458036" y="3144194"/>
            <a:ext cx="296613" cy="1860067"/>
          </a:xfrm>
          <a:prstGeom prst="rect">
            <a:avLst/>
          </a:prstGeom>
          <a:noFill/>
          <a:ln>
            <a:noFill/>
          </a:ln>
        </p:spPr>
      </p:pic>
      <p:pic>
        <p:nvPicPr>
          <p:cNvPr id="137" name="Google Shape;137;p7"/>
          <p:cNvPicPr preferRelativeResize="0"/>
          <p:nvPr/>
        </p:nvPicPr>
        <p:blipFill>
          <a:blip r:embed="rId5">
            <a:alphaModFix/>
          </a:blip>
          <a:stretch>
            <a:fillRect/>
          </a:stretch>
        </p:blipFill>
        <p:spPr>
          <a:xfrm rot="518012" flipH="1">
            <a:off x="8505464" y="3016445"/>
            <a:ext cx="296613" cy="1860066"/>
          </a:xfrm>
          <a:prstGeom prst="rect">
            <a:avLst/>
          </a:prstGeom>
          <a:noFill/>
          <a:ln>
            <a:noFill/>
          </a:ln>
        </p:spPr>
      </p:pic>
      <p:pic>
        <p:nvPicPr>
          <p:cNvPr id="138" name="Google Shape;138;p7"/>
          <p:cNvPicPr preferRelativeResize="0"/>
          <p:nvPr/>
        </p:nvPicPr>
        <p:blipFill>
          <a:blip r:embed="rId5">
            <a:alphaModFix/>
          </a:blip>
          <a:stretch>
            <a:fillRect/>
          </a:stretch>
        </p:blipFill>
        <p:spPr>
          <a:xfrm rot="-6020946">
            <a:off x="382753" y="-458623"/>
            <a:ext cx="296613" cy="1860066"/>
          </a:xfrm>
          <a:prstGeom prst="rect">
            <a:avLst/>
          </a:prstGeom>
          <a:noFill/>
          <a:ln>
            <a:noFill/>
          </a:ln>
        </p:spPr>
      </p:pic>
      <p:pic>
        <p:nvPicPr>
          <p:cNvPr id="139" name="Google Shape;139;p7"/>
          <p:cNvPicPr preferRelativeResize="0"/>
          <p:nvPr/>
        </p:nvPicPr>
        <p:blipFill>
          <a:blip r:embed="rId5">
            <a:alphaModFix/>
          </a:blip>
          <a:stretch>
            <a:fillRect/>
          </a:stretch>
        </p:blipFill>
        <p:spPr>
          <a:xfrm rot="-6725013" flipH="1">
            <a:off x="248700" y="-434142"/>
            <a:ext cx="296613" cy="1860065"/>
          </a:xfrm>
          <a:prstGeom prst="rect">
            <a:avLst/>
          </a:prstGeom>
          <a:noFill/>
          <a:ln>
            <a:noFill/>
          </a:ln>
        </p:spPr>
      </p:pic>
      <p:pic>
        <p:nvPicPr>
          <p:cNvPr id="140" name="Google Shape;140;p7"/>
          <p:cNvPicPr preferRelativeResize="0"/>
          <p:nvPr/>
        </p:nvPicPr>
        <p:blipFill>
          <a:blip r:embed="rId2">
            <a:alphaModFix/>
          </a:blip>
          <a:stretch>
            <a:fillRect/>
          </a:stretch>
        </p:blipFill>
        <p:spPr>
          <a:xfrm>
            <a:off x="4295963" y="4007932"/>
            <a:ext cx="1801875" cy="162391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1"/>
        <p:cNvGrpSpPr/>
        <p:nvPr/>
      </p:nvGrpSpPr>
      <p:grpSpPr>
        <a:xfrm>
          <a:off x="0" y="0"/>
          <a:ext cx="0" cy="0"/>
          <a:chOff x="0" y="0"/>
          <a:chExt cx="0" cy="0"/>
        </a:xfrm>
      </p:grpSpPr>
      <p:sp>
        <p:nvSpPr>
          <p:cNvPr id="142" name="Google Shape;142;p8"/>
          <p:cNvSpPr txBox="1">
            <a:spLocks noGrp="1"/>
          </p:cNvSpPr>
          <p:nvPr>
            <p:ph type="title"/>
          </p:nvPr>
        </p:nvSpPr>
        <p:spPr>
          <a:xfrm>
            <a:off x="1274917" y="1307100"/>
            <a:ext cx="64614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8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143" name="Google Shape;143;p8"/>
          <p:cNvPicPr preferRelativeResize="0"/>
          <p:nvPr/>
        </p:nvPicPr>
        <p:blipFill>
          <a:blip r:embed="rId2">
            <a:alphaModFix/>
          </a:blip>
          <a:stretch>
            <a:fillRect/>
          </a:stretch>
        </p:blipFill>
        <p:spPr>
          <a:xfrm>
            <a:off x="7508612" y="4779575"/>
            <a:ext cx="113300" cy="113300"/>
          </a:xfrm>
          <a:prstGeom prst="rect">
            <a:avLst/>
          </a:prstGeom>
          <a:noFill/>
          <a:ln>
            <a:noFill/>
          </a:ln>
        </p:spPr>
      </p:pic>
      <p:pic>
        <p:nvPicPr>
          <p:cNvPr id="144" name="Google Shape;144;p8"/>
          <p:cNvPicPr preferRelativeResize="0"/>
          <p:nvPr/>
        </p:nvPicPr>
        <p:blipFill>
          <a:blip r:embed="rId2">
            <a:alphaModFix/>
          </a:blip>
          <a:stretch>
            <a:fillRect/>
          </a:stretch>
        </p:blipFill>
        <p:spPr>
          <a:xfrm>
            <a:off x="498212" y="359975"/>
            <a:ext cx="113300" cy="113300"/>
          </a:xfrm>
          <a:prstGeom prst="rect">
            <a:avLst/>
          </a:prstGeom>
          <a:noFill/>
          <a:ln>
            <a:noFill/>
          </a:ln>
        </p:spPr>
      </p:pic>
      <p:pic>
        <p:nvPicPr>
          <p:cNvPr id="145" name="Google Shape;145;p8"/>
          <p:cNvPicPr preferRelativeResize="0"/>
          <p:nvPr/>
        </p:nvPicPr>
        <p:blipFill>
          <a:blip r:embed="rId2">
            <a:alphaModFix/>
          </a:blip>
          <a:stretch>
            <a:fillRect/>
          </a:stretch>
        </p:blipFill>
        <p:spPr>
          <a:xfrm>
            <a:off x="8804387" y="2143625"/>
            <a:ext cx="113300" cy="113300"/>
          </a:xfrm>
          <a:prstGeom prst="rect">
            <a:avLst/>
          </a:prstGeom>
          <a:noFill/>
          <a:ln>
            <a:noFill/>
          </a:ln>
        </p:spPr>
      </p:pic>
      <p:pic>
        <p:nvPicPr>
          <p:cNvPr id="146" name="Google Shape;146;p8"/>
          <p:cNvPicPr preferRelativeResize="0"/>
          <p:nvPr/>
        </p:nvPicPr>
        <p:blipFill>
          <a:blip r:embed="rId2">
            <a:alphaModFix/>
          </a:blip>
          <a:stretch>
            <a:fillRect/>
          </a:stretch>
        </p:blipFill>
        <p:spPr>
          <a:xfrm>
            <a:off x="2098412" y="4627175"/>
            <a:ext cx="113300" cy="113300"/>
          </a:xfrm>
          <a:prstGeom prst="rect">
            <a:avLst/>
          </a:prstGeom>
          <a:noFill/>
          <a:ln>
            <a:noFill/>
          </a:ln>
        </p:spPr>
      </p:pic>
      <p:pic>
        <p:nvPicPr>
          <p:cNvPr id="147" name="Google Shape;147;p8"/>
          <p:cNvPicPr preferRelativeResize="0"/>
          <p:nvPr/>
        </p:nvPicPr>
        <p:blipFill>
          <a:blip r:embed="rId3">
            <a:alphaModFix/>
          </a:blip>
          <a:stretch>
            <a:fillRect/>
          </a:stretch>
        </p:blipFill>
        <p:spPr>
          <a:xfrm>
            <a:off x="8589675" y="4470387"/>
            <a:ext cx="173870" cy="264025"/>
          </a:xfrm>
          <a:prstGeom prst="rect">
            <a:avLst/>
          </a:prstGeom>
          <a:noFill/>
          <a:ln>
            <a:noFill/>
          </a:ln>
        </p:spPr>
      </p:pic>
      <p:pic>
        <p:nvPicPr>
          <p:cNvPr id="148" name="Google Shape;148;p8"/>
          <p:cNvPicPr preferRelativeResize="0"/>
          <p:nvPr/>
        </p:nvPicPr>
        <p:blipFill>
          <a:blip r:embed="rId3">
            <a:alphaModFix/>
          </a:blip>
          <a:stretch>
            <a:fillRect/>
          </a:stretch>
        </p:blipFill>
        <p:spPr>
          <a:xfrm>
            <a:off x="1274475" y="4698987"/>
            <a:ext cx="173870" cy="264025"/>
          </a:xfrm>
          <a:prstGeom prst="rect">
            <a:avLst/>
          </a:prstGeom>
          <a:noFill/>
          <a:ln>
            <a:noFill/>
          </a:ln>
        </p:spPr>
      </p:pic>
      <p:pic>
        <p:nvPicPr>
          <p:cNvPr id="149" name="Google Shape;149;p8"/>
          <p:cNvPicPr preferRelativeResize="0"/>
          <p:nvPr/>
        </p:nvPicPr>
        <p:blipFill>
          <a:blip r:embed="rId3">
            <a:alphaModFix/>
          </a:blip>
          <a:stretch>
            <a:fillRect/>
          </a:stretch>
        </p:blipFill>
        <p:spPr>
          <a:xfrm>
            <a:off x="283875" y="2489187"/>
            <a:ext cx="173870" cy="264025"/>
          </a:xfrm>
          <a:prstGeom prst="rect">
            <a:avLst/>
          </a:prstGeom>
          <a:noFill/>
          <a:ln>
            <a:noFill/>
          </a:ln>
        </p:spPr>
      </p:pic>
      <p:pic>
        <p:nvPicPr>
          <p:cNvPr id="150" name="Google Shape;150;p8"/>
          <p:cNvPicPr preferRelativeResize="0"/>
          <p:nvPr/>
        </p:nvPicPr>
        <p:blipFill>
          <a:blip r:embed="rId3">
            <a:alphaModFix/>
          </a:blip>
          <a:stretch>
            <a:fillRect/>
          </a:stretch>
        </p:blipFill>
        <p:spPr>
          <a:xfrm>
            <a:off x="207675" y="50787"/>
            <a:ext cx="173870" cy="264025"/>
          </a:xfrm>
          <a:prstGeom prst="rect">
            <a:avLst/>
          </a:prstGeom>
          <a:noFill/>
          <a:ln>
            <a:noFill/>
          </a:ln>
        </p:spPr>
      </p:pic>
      <p:pic>
        <p:nvPicPr>
          <p:cNvPr id="151" name="Google Shape;151;p8"/>
          <p:cNvPicPr preferRelativeResize="0"/>
          <p:nvPr/>
        </p:nvPicPr>
        <p:blipFill>
          <a:blip r:embed="rId4">
            <a:alphaModFix/>
          </a:blip>
          <a:stretch>
            <a:fillRect/>
          </a:stretch>
        </p:blipFill>
        <p:spPr>
          <a:xfrm rot="-9126242">
            <a:off x="673933" y="-341038"/>
            <a:ext cx="296613" cy="1860066"/>
          </a:xfrm>
          <a:prstGeom prst="rect">
            <a:avLst/>
          </a:prstGeom>
          <a:noFill/>
          <a:ln>
            <a:noFill/>
          </a:ln>
        </p:spPr>
      </p:pic>
      <p:pic>
        <p:nvPicPr>
          <p:cNvPr id="152" name="Google Shape;152;p8"/>
          <p:cNvPicPr preferRelativeResize="0"/>
          <p:nvPr/>
        </p:nvPicPr>
        <p:blipFill>
          <a:blip r:embed="rId4">
            <a:alphaModFix/>
          </a:blip>
          <a:stretch>
            <a:fillRect/>
          </a:stretch>
        </p:blipFill>
        <p:spPr>
          <a:xfrm rot="-9830309" flipH="1">
            <a:off x="610177" y="-220603"/>
            <a:ext cx="296613" cy="1860066"/>
          </a:xfrm>
          <a:prstGeom prst="rect">
            <a:avLst/>
          </a:prstGeom>
          <a:noFill/>
          <a:ln>
            <a:noFill/>
          </a:ln>
        </p:spPr>
      </p:pic>
      <p:pic>
        <p:nvPicPr>
          <p:cNvPr id="153" name="Google Shape;153;p8"/>
          <p:cNvPicPr preferRelativeResize="0"/>
          <p:nvPr/>
        </p:nvPicPr>
        <p:blipFill>
          <a:blip r:embed="rId3">
            <a:alphaModFix/>
          </a:blip>
          <a:stretch>
            <a:fillRect/>
          </a:stretch>
        </p:blipFill>
        <p:spPr>
          <a:xfrm>
            <a:off x="6910900" y="209237"/>
            <a:ext cx="173870" cy="264025"/>
          </a:xfrm>
          <a:prstGeom prst="rect">
            <a:avLst/>
          </a:prstGeom>
          <a:noFill/>
          <a:ln>
            <a:noFill/>
          </a:ln>
        </p:spPr>
      </p:pic>
      <p:pic>
        <p:nvPicPr>
          <p:cNvPr id="154" name="Google Shape;154;p8"/>
          <p:cNvPicPr preferRelativeResize="0"/>
          <p:nvPr/>
        </p:nvPicPr>
        <p:blipFill>
          <a:blip r:embed="rId2">
            <a:alphaModFix/>
          </a:blip>
          <a:stretch>
            <a:fillRect/>
          </a:stretch>
        </p:blipFill>
        <p:spPr>
          <a:xfrm>
            <a:off x="574412" y="1579175"/>
            <a:ext cx="113300" cy="113300"/>
          </a:xfrm>
          <a:prstGeom prst="rect">
            <a:avLst/>
          </a:prstGeom>
          <a:noFill/>
          <a:ln>
            <a:noFill/>
          </a:ln>
        </p:spPr>
      </p:pic>
      <p:pic>
        <p:nvPicPr>
          <p:cNvPr id="155" name="Google Shape;155;p8"/>
          <p:cNvPicPr preferRelativeResize="0"/>
          <p:nvPr/>
        </p:nvPicPr>
        <p:blipFill>
          <a:blip r:embed="rId5">
            <a:alphaModFix/>
          </a:blip>
          <a:stretch>
            <a:fillRect/>
          </a:stretch>
        </p:blipFill>
        <p:spPr>
          <a:xfrm>
            <a:off x="-812775" y="-452675"/>
            <a:ext cx="2302275" cy="2074900"/>
          </a:xfrm>
          <a:prstGeom prst="rect">
            <a:avLst/>
          </a:prstGeom>
          <a:noFill/>
          <a:ln>
            <a:noFill/>
          </a:ln>
        </p:spPr>
      </p:pic>
      <p:pic>
        <p:nvPicPr>
          <p:cNvPr id="156" name="Google Shape;156;p8"/>
          <p:cNvPicPr preferRelativeResize="0"/>
          <p:nvPr/>
        </p:nvPicPr>
        <p:blipFill>
          <a:blip r:embed="rId5">
            <a:alphaModFix/>
          </a:blip>
          <a:stretch>
            <a:fillRect/>
          </a:stretch>
        </p:blipFill>
        <p:spPr>
          <a:xfrm>
            <a:off x="7484048" y="3668051"/>
            <a:ext cx="2077000" cy="1871875"/>
          </a:xfrm>
          <a:prstGeom prst="rect">
            <a:avLst/>
          </a:prstGeom>
          <a:noFill/>
          <a:ln>
            <a:noFill/>
          </a:ln>
        </p:spPr>
      </p:pic>
      <p:pic>
        <p:nvPicPr>
          <p:cNvPr id="157" name="Google Shape;157;p8"/>
          <p:cNvPicPr preferRelativeResize="0"/>
          <p:nvPr/>
        </p:nvPicPr>
        <p:blipFill>
          <a:blip r:embed="rId5">
            <a:alphaModFix/>
          </a:blip>
          <a:stretch>
            <a:fillRect/>
          </a:stretch>
        </p:blipFill>
        <p:spPr>
          <a:xfrm>
            <a:off x="5676000" y="-409800"/>
            <a:ext cx="1808050" cy="1629487"/>
          </a:xfrm>
          <a:prstGeom prst="rect">
            <a:avLst/>
          </a:prstGeom>
          <a:noFill/>
          <a:ln>
            <a:noFill/>
          </a:ln>
        </p:spPr>
      </p:pic>
      <p:pic>
        <p:nvPicPr>
          <p:cNvPr id="158" name="Google Shape;158;p8"/>
          <p:cNvPicPr preferRelativeResize="0"/>
          <p:nvPr/>
        </p:nvPicPr>
        <p:blipFill>
          <a:blip r:embed="rId5">
            <a:alphaModFix/>
          </a:blip>
          <a:stretch>
            <a:fillRect/>
          </a:stretch>
        </p:blipFill>
        <p:spPr>
          <a:xfrm>
            <a:off x="990748" y="4225288"/>
            <a:ext cx="2077000" cy="1871875"/>
          </a:xfrm>
          <a:prstGeom prst="rect">
            <a:avLst/>
          </a:prstGeom>
          <a:noFill/>
          <a:ln>
            <a:noFill/>
          </a:ln>
        </p:spPr>
      </p:pic>
      <p:pic>
        <p:nvPicPr>
          <p:cNvPr id="159" name="Google Shape;159;p8"/>
          <p:cNvPicPr preferRelativeResize="0"/>
          <p:nvPr/>
        </p:nvPicPr>
        <p:blipFill>
          <a:blip r:embed="rId6">
            <a:alphaModFix/>
          </a:blip>
          <a:stretch>
            <a:fillRect/>
          </a:stretch>
        </p:blipFill>
        <p:spPr>
          <a:xfrm flipH="1">
            <a:off x="7132330" y="-17612"/>
            <a:ext cx="2011675" cy="868475"/>
          </a:xfrm>
          <a:prstGeom prst="rect">
            <a:avLst/>
          </a:prstGeom>
          <a:noFill/>
          <a:ln>
            <a:noFill/>
          </a:ln>
        </p:spPr>
      </p:pic>
      <p:pic>
        <p:nvPicPr>
          <p:cNvPr id="160" name="Google Shape;160;p8"/>
          <p:cNvPicPr preferRelativeResize="0"/>
          <p:nvPr/>
        </p:nvPicPr>
        <p:blipFill>
          <a:blip r:embed="rId4">
            <a:alphaModFix/>
          </a:blip>
          <a:stretch>
            <a:fillRect/>
          </a:stretch>
        </p:blipFill>
        <p:spPr>
          <a:xfrm rot="-6426242">
            <a:off x="8648264" y="3235089"/>
            <a:ext cx="296613" cy="1860066"/>
          </a:xfrm>
          <a:prstGeom prst="rect">
            <a:avLst/>
          </a:prstGeom>
          <a:noFill/>
          <a:ln>
            <a:noFill/>
          </a:ln>
        </p:spPr>
      </p:pic>
      <p:pic>
        <p:nvPicPr>
          <p:cNvPr id="161" name="Google Shape;161;p8"/>
          <p:cNvPicPr preferRelativeResize="0"/>
          <p:nvPr/>
        </p:nvPicPr>
        <p:blipFill>
          <a:blip r:embed="rId4">
            <a:alphaModFix/>
          </a:blip>
          <a:stretch>
            <a:fillRect/>
          </a:stretch>
        </p:blipFill>
        <p:spPr>
          <a:xfrm rot="-7130309" flipH="1">
            <a:off x="8518022" y="3275167"/>
            <a:ext cx="296613" cy="1860066"/>
          </a:xfrm>
          <a:prstGeom prst="rect">
            <a:avLst/>
          </a:prstGeom>
          <a:noFill/>
          <a:ln>
            <a:noFill/>
          </a:ln>
        </p:spPr>
      </p:pic>
      <p:pic>
        <p:nvPicPr>
          <p:cNvPr id="162" name="Google Shape;162;p8"/>
          <p:cNvPicPr preferRelativeResize="0"/>
          <p:nvPr/>
        </p:nvPicPr>
        <p:blipFill>
          <a:blip r:embed="rId6">
            <a:alphaModFix/>
          </a:blip>
          <a:stretch>
            <a:fillRect/>
          </a:stretch>
        </p:blipFill>
        <p:spPr>
          <a:xfrm rot="-5400000">
            <a:off x="-571607" y="3674775"/>
            <a:ext cx="2011675" cy="8684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8FAFB"/>
        </a:solidFill>
        <a:effectLst/>
      </p:bgPr>
    </p:bg>
    <p:spTree>
      <p:nvGrpSpPr>
        <p:cNvPr id="1" name="Shape 22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21"/>
        <p:cNvGrpSpPr/>
        <p:nvPr/>
      </p:nvGrpSpPr>
      <p:grpSpPr>
        <a:xfrm>
          <a:off x="0" y="0"/>
          <a:ext cx="0" cy="0"/>
          <a:chOff x="0" y="0"/>
          <a:chExt cx="0" cy="0"/>
        </a:xfrm>
      </p:grpSpPr>
      <p:sp>
        <p:nvSpPr>
          <p:cNvPr id="222" name="Google Shape;22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3" name="Google Shape;223;p13"/>
          <p:cNvSpPr txBox="1">
            <a:spLocks noGrp="1"/>
          </p:cNvSpPr>
          <p:nvPr>
            <p:ph type="title" idx="2"/>
          </p:nvPr>
        </p:nvSpPr>
        <p:spPr>
          <a:xfrm>
            <a:off x="2069615" y="1928825"/>
            <a:ext cx="2305500" cy="382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24" name="Google Shape;224;p13"/>
          <p:cNvSpPr txBox="1">
            <a:spLocks noGrp="1"/>
          </p:cNvSpPr>
          <p:nvPr>
            <p:ph type="subTitle" idx="1"/>
          </p:nvPr>
        </p:nvSpPr>
        <p:spPr>
          <a:xfrm>
            <a:off x="2069615" y="214162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accent4"/>
                </a:solidFill>
                <a:latin typeface="Assistant"/>
                <a:ea typeface="Assistant"/>
                <a:cs typeface="Assistant"/>
                <a:sym typeface="Assistant"/>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5" name="Google Shape;225;p13"/>
          <p:cNvSpPr txBox="1">
            <a:spLocks noGrp="1"/>
          </p:cNvSpPr>
          <p:nvPr>
            <p:ph type="title" idx="3"/>
          </p:nvPr>
        </p:nvSpPr>
        <p:spPr>
          <a:xfrm>
            <a:off x="4768885" y="1928825"/>
            <a:ext cx="2305500" cy="382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26" name="Google Shape;226;p13"/>
          <p:cNvSpPr txBox="1">
            <a:spLocks noGrp="1"/>
          </p:cNvSpPr>
          <p:nvPr>
            <p:ph type="subTitle" idx="4"/>
          </p:nvPr>
        </p:nvSpPr>
        <p:spPr>
          <a:xfrm>
            <a:off x="4768884" y="214162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accent4"/>
                </a:solidFill>
                <a:latin typeface="Assistant"/>
                <a:ea typeface="Assistant"/>
                <a:cs typeface="Assistant"/>
                <a:sym typeface="Assistant"/>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7" name="Google Shape;227;p13"/>
          <p:cNvSpPr txBox="1">
            <a:spLocks noGrp="1"/>
          </p:cNvSpPr>
          <p:nvPr>
            <p:ph type="title" idx="5"/>
          </p:nvPr>
        </p:nvSpPr>
        <p:spPr>
          <a:xfrm>
            <a:off x="2069615" y="3537600"/>
            <a:ext cx="2305500" cy="382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28" name="Google Shape;228;p13"/>
          <p:cNvSpPr txBox="1">
            <a:spLocks noGrp="1"/>
          </p:cNvSpPr>
          <p:nvPr>
            <p:ph type="subTitle" idx="6"/>
          </p:nvPr>
        </p:nvSpPr>
        <p:spPr>
          <a:xfrm>
            <a:off x="2069615" y="37789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accent4"/>
                </a:solidFill>
                <a:latin typeface="Assistant"/>
                <a:ea typeface="Assistant"/>
                <a:cs typeface="Assistant"/>
                <a:sym typeface="Assistant"/>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9" name="Google Shape;229;p13"/>
          <p:cNvSpPr txBox="1">
            <a:spLocks noGrp="1"/>
          </p:cNvSpPr>
          <p:nvPr>
            <p:ph type="title" idx="7"/>
          </p:nvPr>
        </p:nvSpPr>
        <p:spPr>
          <a:xfrm>
            <a:off x="4768885" y="3537600"/>
            <a:ext cx="2305500" cy="382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30" name="Google Shape;230;p13"/>
          <p:cNvSpPr txBox="1">
            <a:spLocks noGrp="1"/>
          </p:cNvSpPr>
          <p:nvPr>
            <p:ph type="subTitle" idx="8"/>
          </p:nvPr>
        </p:nvSpPr>
        <p:spPr>
          <a:xfrm>
            <a:off x="4768884" y="37789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accent4"/>
                </a:solidFill>
                <a:latin typeface="Assistant"/>
                <a:ea typeface="Assistant"/>
                <a:cs typeface="Assistant"/>
                <a:sym typeface="Assistant"/>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1" name="Google Shape;231;p13"/>
          <p:cNvSpPr txBox="1">
            <a:spLocks noGrp="1"/>
          </p:cNvSpPr>
          <p:nvPr>
            <p:ph type="title" idx="9" hasCustomPrompt="1"/>
          </p:nvPr>
        </p:nvSpPr>
        <p:spPr>
          <a:xfrm>
            <a:off x="2168017" y="1369433"/>
            <a:ext cx="734700" cy="447600"/>
          </a:xfrm>
          <a:prstGeom prst="rect">
            <a:avLst/>
          </a:prstGeom>
          <a:solidFill>
            <a:srgbClr val="3A3A3A"/>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2" name="Google Shape;232;p13"/>
          <p:cNvSpPr txBox="1">
            <a:spLocks noGrp="1"/>
          </p:cNvSpPr>
          <p:nvPr>
            <p:ph type="title" idx="13" hasCustomPrompt="1"/>
          </p:nvPr>
        </p:nvSpPr>
        <p:spPr>
          <a:xfrm>
            <a:off x="2168017" y="2978141"/>
            <a:ext cx="734700" cy="447600"/>
          </a:xfrm>
          <a:prstGeom prst="rect">
            <a:avLst/>
          </a:prstGeom>
          <a:solidFill>
            <a:srgbClr val="3A3A3A"/>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3" name="Google Shape;233;p13"/>
          <p:cNvSpPr txBox="1">
            <a:spLocks noGrp="1"/>
          </p:cNvSpPr>
          <p:nvPr>
            <p:ph type="title" idx="14" hasCustomPrompt="1"/>
          </p:nvPr>
        </p:nvSpPr>
        <p:spPr>
          <a:xfrm>
            <a:off x="4867292" y="1369433"/>
            <a:ext cx="734700" cy="447600"/>
          </a:xfrm>
          <a:prstGeom prst="rect">
            <a:avLst/>
          </a:prstGeom>
          <a:solidFill>
            <a:srgbClr val="3A3A3A"/>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4" name="Google Shape;234;p13"/>
          <p:cNvSpPr txBox="1">
            <a:spLocks noGrp="1"/>
          </p:cNvSpPr>
          <p:nvPr>
            <p:ph type="title" idx="15" hasCustomPrompt="1"/>
          </p:nvPr>
        </p:nvSpPr>
        <p:spPr>
          <a:xfrm>
            <a:off x="4867292" y="2978141"/>
            <a:ext cx="734700" cy="447600"/>
          </a:xfrm>
          <a:prstGeom prst="rect">
            <a:avLst/>
          </a:prstGeom>
          <a:solidFill>
            <a:srgbClr val="3A3A3A"/>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235" name="Google Shape;235;p13"/>
          <p:cNvPicPr preferRelativeResize="0"/>
          <p:nvPr/>
        </p:nvPicPr>
        <p:blipFill>
          <a:blip r:embed="rId2">
            <a:alphaModFix/>
          </a:blip>
          <a:stretch>
            <a:fillRect/>
          </a:stretch>
        </p:blipFill>
        <p:spPr>
          <a:xfrm>
            <a:off x="829675" y="4648200"/>
            <a:ext cx="113300" cy="113300"/>
          </a:xfrm>
          <a:prstGeom prst="rect">
            <a:avLst/>
          </a:prstGeom>
          <a:noFill/>
          <a:ln>
            <a:noFill/>
          </a:ln>
        </p:spPr>
      </p:pic>
      <p:pic>
        <p:nvPicPr>
          <p:cNvPr id="236" name="Google Shape;236;p13"/>
          <p:cNvPicPr preferRelativeResize="0"/>
          <p:nvPr/>
        </p:nvPicPr>
        <p:blipFill>
          <a:blip r:embed="rId2">
            <a:alphaModFix/>
          </a:blip>
          <a:stretch>
            <a:fillRect/>
          </a:stretch>
        </p:blipFill>
        <p:spPr>
          <a:xfrm>
            <a:off x="143875" y="3505200"/>
            <a:ext cx="113300" cy="113300"/>
          </a:xfrm>
          <a:prstGeom prst="rect">
            <a:avLst/>
          </a:prstGeom>
          <a:noFill/>
          <a:ln>
            <a:noFill/>
          </a:ln>
        </p:spPr>
      </p:pic>
      <p:pic>
        <p:nvPicPr>
          <p:cNvPr id="237" name="Google Shape;237;p13"/>
          <p:cNvPicPr preferRelativeResize="0"/>
          <p:nvPr/>
        </p:nvPicPr>
        <p:blipFill>
          <a:blip r:embed="rId3">
            <a:alphaModFix/>
          </a:blip>
          <a:stretch>
            <a:fillRect/>
          </a:stretch>
        </p:blipFill>
        <p:spPr>
          <a:xfrm>
            <a:off x="245287" y="354450"/>
            <a:ext cx="173870" cy="264025"/>
          </a:xfrm>
          <a:prstGeom prst="rect">
            <a:avLst/>
          </a:prstGeom>
          <a:noFill/>
          <a:ln>
            <a:noFill/>
          </a:ln>
        </p:spPr>
      </p:pic>
      <p:pic>
        <p:nvPicPr>
          <p:cNvPr id="238" name="Google Shape;238;p13"/>
          <p:cNvPicPr preferRelativeResize="0"/>
          <p:nvPr/>
        </p:nvPicPr>
        <p:blipFill>
          <a:blip r:embed="rId4">
            <a:alphaModFix/>
          </a:blip>
          <a:stretch>
            <a:fillRect/>
          </a:stretch>
        </p:blipFill>
        <p:spPr>
          <a:xfrm rot="5924601" flipH="1">
            <a:off x="8755870" y="3800134"/>
            <a:ext cx="296613" cy="1860065"/>
          </a:xfrm>
          <a:prstGeom prst="rect">
            <a:avLst/>
          </a:prstGeom>
          <a:noFill/>
          <a:ln>
            <a:noFill/>
          </a:ln>
        </p:spPr>
      </p:pic>
      <p:pic>
        <p:nvPicPr>
          <p:cNvPr id="239" name="Google Shape;239;p13"/>
          <p:cNvPicPr preferRelativeResize="0"/>
          <p:nvPr/>
        </p:nvPicPr>
        <p:blipFill>
          <a:blip r:embed="rId2">
            <a:alphaModFix/>
          </a:blip>
          <a:stretch>
            <a:fillRect/>
          </a:stretch>
        </p:blipFill>
        <p:spPr>
          <a:xfrm>
            <a:off x="372475" y="838200"/>
            <a:ext cx="113300" cy="113300"/>
          </a:xfrm>
          <a:prstGeom prst="rect">
            <a:avLst/>
          </a:prstGeom>
          <a:noFill/>
          <a:ln>
            <a:noFill/>
          </a:ln>
        </p:spPr>
      </p:pic>
      <p:pic>
        <p:nvPicPr>
          <p:cNvPr id="240" name="Google Shape;240;p13"/>
          <p:cNvPicPr preferRelativeResize="0"/>
          <p:nvPr/>
        </p:nvPicPr>
        <p:blipFill>
          <a:blip r:embed="rId2">
            <a:alphaModFix/>
          </a:blip>
          <a:stretch>
            <a:fillRect/>
          </a:stretch>
        </p:blipFill>
        <p:spPr>
          <a:xfrm>
            <a:off x="905875" y="228600"/>
            <a:ext cx="113300" cy="113300"/>
          </a:xfrm>
          <a:prstGeom prst="rect">
            <a:avLst/>
          </a:prstGeom>
          <a:noFill/>
          <a:ln>
            <a:noFill/>
          </a:ln>
        </p:spPr>
      </p:pic>
      <p:pic>
        <p:nvPicPr>
          <p:cNvPr id="241" name="Google Shape;241;p13"/>
          <p:cNvPicPr preferRelativeResize="0"/>
          <p:nvPr/>
        </p:nvPicPr>
        <p:blipFill>
          <a:blip r:embed="rId2">
            <a:alphaModFix/>
          </a:blip>
          <a:stretch>
            <a:fillRect/>
          </a:stretch>
        </p:blipFill>
        <p:spPr>
          <a:xfrm>
            <a:off x="8906875" y="4267200"/>
            <a:ext cx="113300" cy="113300"/>
          </a:xfrm>
          <a:prstGeom prst="rect">
            <a:avLst/>
          </a:prstGeom>
          <a:noFill/>
          <a:ln>
            <a:noFill/>
          </a:ln>
        </p:spPr>
      </p:pic>
      <p:pic>
        <p:nvPicPr>
          <p:cNvPr id="242" name="Google Shape;242;p13"/>
          <p:cNvPicPr preferRelativeResize="0"/>
          <p:nvPr/>
        </p:nvPicPr>
        <p:blipFill>
          <a:blip r:embed="rId3">
            <a:alphaModFix/>
          </a:blip>
          <a:stretch>
            <a:fillRect/>
          </a:stretch>
        </p:blipFill>
        <p:spPr>
          <a:xfrm>
            <a:off x="169087" y="4774050"/>
            <a:ext cx="173870" cy="264025"/>
          </a:xfrm>
          <a:prstGeom prst="rect">
            <a:avLst/>
          </a:prstGeom>
          <a:noFill/>
          <a:ln>
            <a:noFill/>
          </a:ln>
        </p:spPr>
      </p:pic>
      <p:pic>
        <p:nvPicPr>
          <p:cNvPr id="243" name="Google Shape;243;p13"/>
          <p:cNvPicPr preferRelativeResize="0"/>
          <p:nvPr/>
        </p:nvPicPr>
        <p:blipFill>
          <a:blip r:embed="rId2">
            <a:alphaModFix/>
          </a:blip>
          <a:stretch>
            <a:fillRect/>
          </a:stretch>
        </p:blipFill>
        <p:spPr>
          <a:xfrm>
            <a:off x="8830675" y="609600"/>
            <a:ext cx="113300" cy="113300"/>
          </a:xfrm>
          <a:prstGeom prst="rect">
            <a:avLst/>
          </a:prstGeom>
          <a:noFill/>
          <a:ln>
            <a:noFill/>
          </a:ln>
        </p:spPr>
      </p:pic>
      <p:pic>
        <p:nvPicPr>
          <p:cNvPr id="244" name="Google Shape;244;p13"/>
          <p:cNvPicPr preferRelativeResize="0"/>
          <p:nvPr/>
        </p:nvPicPr>
        <p:blipFill>
          <a:blip r:embed="rId5">
            <a:alphaModFix/>
          </a:blip>
          <a:stretch>
            <a:fillRect/>
          </a:stretch>
        </p:blipFill>
        <p:spPr>
          <a:xfrm rot="-5400000">
            <a:off x="-85337" y="3779663"/>
            <a:ext cx="1634800" cy="1095425"/>
          </a:xfrm>
          <a:prstGeom prst="rect">
            <a:avLst/>
          </a:prstGeom>
          <a:noFill/>
          <a:ln>
            <a:noFill/>
          </a:ln>
        </p:spPr>
      </p:pic>
      <p:pic>
        <p:nvPicPr>
          <p:cNvPr id="245" name="Google Shape;245;p13"/>
          <p:cNvPicPr preferRelativeResize="0"/>
          <p:nvPr/>
        </p:nvPicPr>
        <p:blipFill>
          <a:blip r:embed="rId6">
            <a:alphaModFix/>
          </a:blip>
          <a:stretch>
            <a:fillRect/>
          </a:stretch>
        </p:blipFill>
        <p:spPr>
          <a:xfrm>
            <a:off x="7238100" y="0"/>
            <a:ext cx="1905900" cy="1316350"/>
          </a:xfrm>
          <a:prstGeom prst="rect">
            <a:avLst/>
          </a:prstGeom>
          <a:noFill/>
          <a:ln>
            <a:noFill/>
          </a:ln>
        </p:spPr>
      </p:pic>
      <p:pic>
        <p:nvPicPr>
          <p:cNvPr id="246" name="Google Shape;246;p13"/>
          <p:cNvPicPr preferRelativeResize="0"/>
          <p:nvPr/>
        </p:nvPicPr>
        <p:blipFill>
          <a:blip r:embed="rId7">
            <a:alphaModFix/>
          </a:blip>
          <a:stretch>
            <a:fillRect/>
          </a:stretch>
        </p:blipFill>
        <p:spPr>
          <a:xfrm>
            <a:off x="7962395" y="202061"/>
            <a:ext cx="2513350" cy="2265127"/>
          </a:xfrm>
          <a:prstGeom prst="rect">
            <a:avLst/>
          </a:prstGeom>
          <a:noFill/>
          <a:ln>
            <a:noFill/>
          </a:ln>
        </p:spPr>
      </p:pic>
      <p:pic>
        <p:nvPicPr>
          <p:cNvPr id="247" name="Google Shape;247;p13"/>
          <p:cNvPicPr preferRelativeResize="0"/>
          <p:nvPr/>
        </p:nvPicPr>
        <p:blipFill>
          <a:blip r:embed="rId4">
            <a:alphaModFix/>
          </a:blip>
          <a:stretch>
            <a:fillRect/>
          </a:stretch>
        </p:blipFill>
        <p:spPr>
          <a:xfrm rot="6300001">
            <a:off x="8624243" y="3764864"/>
            <a:ext cx="296613" cy="1860066"/>
          </a:xfrm>
          <a:prstGeom prst="rect">
            <a:avLst/>
          </a:prstGeom>
          <a:noFill/>
          <a:ln>
            <a:noFill/>
          </a:ln>
        </p:spPr>
      </p:pic>
      <p:pic>
        <p:nvPicPr>
          <p:cNvPr id="248" name="Google Shape;248;p13"/>
          <p:cNvPicPr preferRelativeResize="0"/>
          <p:nvPr/>
        </p:nvPicPr>
        <p:blipFill>
          <a:blip r:embed="rId7">
            <a:alphaModFix/>
          </a:blip>
          <a:stretch>
            <a:fillRect/>
          </a:stretch>
        </p:blipFill>
        <p:spPr>
          <a:xfrm>
            <a:off x="-626126" y="2383460"/>
            <a:ext cx="1905900" cy="171768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71"/>
        <p:cNvGrpSpPr/>
        <p:nvPr/>
      </p:nvGrpSpPr>
      <p:grpSpPr>
        <a:xfrm>
          <a:off x="0" y="0"/>
          <a:ext cx="0" cy="0"/>
          <a:chOff x="0" y="0"/>
          <a:chExt cx="0" cy="0"/>
        </a:xfrm>
      </p:grpSpPr>
      <p:sp>
        <p:nvSpPr>
          <p:cNvPr id="272" name="Google Shape;272;p15"/>
          <p:cNvSpPr txBox="1">
            <a:spLocks noGrp="1"/>
          </p:cNvSpPr>
          <p:nvPr>
            <p:ph type="title"/>
          </p:nvPr>
        </p:nvSpPr>
        <p:spPr>
          <a:xfrm>
            <a:off x="720000" y="1354363"/>
            <a:ext cx="3594000" cy="1632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3" name="Google Shape;273;p15"/>
          <p:cNvSpPr txBox="1">
            <a:spLocks noGrp="1"/>
          </p:cNvSpPr>
          <p:nvPr>
            <p:ph type="subTitle" idx="1"/>
          </p:nvPr>
        </p:nvSpPr>
        <p:spPr>
          <a:xfrm>
            <a:off x="720000" y="2986338"/>
            <a:ext cx="3594000" cy="8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315"/>
        <p:cNvGrpSpPr/>
        <p:nvPr/>
      </p:nvGrpSpPr>
      <p:grpSpPr>
        <a:xfrm>
          <a:off x="0" y="0"/>
          <a:ext cx="0" cy="0"/>
          <a:chOff x="0" y="0"/>
          <a:chExt cx="0" cy="0"/>
        </a:xfrm>
      </p:grpSpPr>
      <p:sp>
        <p:nvSpPr>
          <p:cNvPr id="316" name="Google Shape;316;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7" name="Google Shape;317;p18"/>
          <p:cNvSpPr txBox="1">
            <a:spLocks noGrp="1"/>
          </p:cNvSpPr>
          <p:nvPr>
            <p:ph type="title" idx="2"/>
          </p:nvPr>
        </p:nvSpPr>
        <p:spPr>
          <a:xfrm>
            <a:off x="1715375" y="2112200"/>
            <a:ext cx="25056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18" name="Google Shape;318;p18"/>
          <p:cNvSpPr txBox="1">
            <a:spLocks noGrp="1"/>
          </p:cNvSpPr>
          <p:nvPr>
            <p:ph type="title" idx="3"/>
          </p:nvPr>
        </p:nvSpPr>
        <p:spPr>
          <a:xfrm>
            <a:off x="4923250" y="2112200"/>
            <a:ext cx="25056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19" name="Google Shape;319;p18"/>
          <p:cNvSpPr txBox="1">
            <a:spLocks noGrp="1"/>
          </p:cNvSpPr>
          <p:nvPr>
            <p:ph type="subTitle" idx="1"/>
          </p:nvPr>
        </p:nvSpPr>
        <p:spPr>
          <a:xfrm>
            <a:off x="4923247" y="2599822"/>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0" name="Google Shape;320;p18"/>
          <p:cNvSpPr txBox="1">
            <a:spLocks noGrp="1"/>
          </p:cNvSpPr>
          <p:nvPr>
            <p:ph type="subTitle" idx="4"/>
          </p:nvPr>
        </p:nvSpPr>
        <p:spPr>
          <a:xfrm>
            <a:off x="1715375" y="2599822"/>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Baskervville"/>
              <a:buNone/>
              <a:defRPr sz="3000">
                <a:solidFill>
                  <a:schemeClr val="dk1"/>
                </a:solidFill>
                <a:latin typeface="Baskervville"/>
                <a:ea typeface="Baskervville"/>
                <a:cs typeface="Baskervville"/>
                <a:sym typeface="Baskervvill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1pPr>
            <a:lvl2pPr marL="914400" lvl="1" indent="-317500">
              <a:lnSpc>
                <a:spcPct val="115000"/>
              </a:lnSpc>
              <a:spcBef>
                <a:spcPts val="1600"/>
              </a:spcBef>
              <a:spcAft>
                <a:spcPts val="0"/>
              </a:spcAft>
              <a:buClr>
                <a:schemeClr val="lt2"/>
              </a:buClr>
              <a:buSzPts val="1400"/>
              <a:buFont typeface="Assistant"/>
              <a:buChar char="○"/>
              <a:defRPr>
                <a:solidFill>
                  <a:schemeClr val="lt2"/>
                </a:solidFill>
                <a:latin typeface="Assistant"/>
                <a:ea typeface="Assistant"/>
                <a:cs typeface="Assistant"/>
                <a:sym typeface="Assistant"/>
              </a:defRPr>
            </a:lvl2pPr>
            <a:lvl3pPr marL="1371600" lvl="2" indent="-317500">
              <a:lnSpc>
                <a:spcPct val="115000"/>
              </a:lnSpc>
              <a:spcBef>
                <a:spcPts val="1600"/>
              </a:spcBef>
              <a:spcAft>
                <a:spcPts val="0"/>
              </a:spcAft>
              <a:buClr>
                <a:schemeClr val="lt2"/>
              </a:buClr>
              <a:buSzPts val="1400"/>
              <a:buFont typeface="Assistant"/>
              <a:buChar char="■"/>
              <a:defRPr>
                <a:solidFill>
                  <a:schemeClr val="lt2"/>
                </a:solidFill>
                <a:latin typeface="Assistant"/>
                <a:ea typeface="Assistant"/>
                <a:cs typeface="Assistant"/>
                <a:sym typeface="Assistant"/>
              </a:defRPr>
            </a:lvl3pPr>
            <a:lvl4pPr marL="1828800" lvl="3" indent="-317500">
              <a:lnSpc>
                <a:spcPct val="115000"/>
              </a:lnSpc>
              <a:spcBef>
                <a:spcPts val="1600"/>
              </a:spcBef>
              <a:spcAft>
                <a:spcPts val="0"/>
              </a:spcAft>
              <a:buClr>
                <a:schemeClr val="lt2"/>
              </a:buClr>
              <a:buSzPts val="1400"/>
              <a:buFont typeface="Assistant"/>
              <a:buChar char="●"/>
              <a:defRPr>
                <a:solidFill>
                  <a:schemeClr val="lt2"/>
                </a:solidFill>
                <a:latin typeface="Assistant"/>
                <a:ea typeface="Assistant"/>
                <a:cs typeface="Assistant"/>
                <a:sym typeface="Assistant"/>
              </a:defRPr>
            </a:lvl4pPr>
            <a:lvl5pPr marL="2286000" lvl="4" indent="-317500">
              <a:lnSpc>
                <a:spcPct val="115000"/>
              </a:lnSpc>
              <a:spcBef>
                <a:spcPts val="1600"/>
              </a:spcBef>
              <a:spcAft>
                <a:spcPts val="0"/>
              </a:spcAft>
              <a:buClr>
                <a:schemeClr val="lt2"/>
              </a:buClr>
              <a:buSzPts val="1400"/>
              <a:buFont typeface="Assistant"/>
              <a:buChar char="○"/>
              <a:defRPr>
                <a:solidFill>
                  <a:schemeClr val="lt2"/>
                </a:solidFill>
                <a:latin typeface="Assistant"/>
                <a:ea typeface="Assistant"/>
                <a:cs typeface="Assistant"/>
                <a:sym typeface="Assistant"/>
              </a:defRPr>
            </a:lvl5pPr>
            <a:lvl6pPr marL="2743200" lvl="5" indent="-317500">
              <a:lnSpc>
                <a:spcPct val="115000"/>
              </a:lnSpc>
              <a:spcBef>
                <a:spcPts val="1600"/>
              </a:spcBef>
              <a:spcAft>
                <a:spcPts val="0"/>
              </a:spcAft>
              <a:buClr>
                <a:schemeClr val="lt2"/>
              </a:buClr>
              <a:buSzPts val="1400"/>
              <a:buFont typeface="Assistant"/>
              <a:buChar char="■"/>
              <a:defRPr>
                <a:solidFill>
                  <a:schemeClr val="lt2"/>
                </a:solidFill>
                <a:latin typeface="Assistant"/>
                <a:ea typeface="Assistant"/>
                <a:cs typeface="Assistant"/>
                <a:sym typeface="Assistant"/>
              </a:defRPr>
            </a:lvl6pPr>
            <a:lvl7pPr marL="3200400" lvl="6" indent="-317500">
              <a:lnSpc>
                <a:spcPct val="115000"/>
              </a:lnSpc>
              <a:spcBef>
                <a:spcPts val="1600"/>
              </a:spcBef>
              <a:spcAft>
                <a:spcPts val="0"/>
              </a:spcAft>
              <a:buClr>
                <a:schemeClr val="lt2"/>
              </a:buClr>
              <a:buSzPts val="1400"/>
              <a:buFont typeface="Assistant"/>
              <a:buChar char="●"/>
              <a:defRPr>
                <a:solidFill>
                  <a:schemeClr val="lt2"/>
                </a:solidFill>
                <a:latin typeface="Assistant"/>
                <a:ea typeface="Assistant"/>
                <a:cs typeface="Assistant"/>
                <a:sym typeface="Assistant"/>
              </a:defRPr>
            </a:lvl7pPr>
            <a:lvl8pPr marL="3657600" lvl="7" indent="-317500">
              <a:lnSpc>
                <a:spcPct val="115000"/>
              </a:lnSpc>
              <a:spcBef>
                <a:spcPts val="1600"/>
              </a:spcBef>
              <a:spcAft>
                <a:spcPts val="0"/>
              </a:spcAft>
              <a:buClr>
                <a:schemeClr val="lt2"/>
              </a:buClr>
              <a:buSzPts val="1400"/>
              <a:buFont typeface="Assistant"/>
              <a:buChar char="○"/>
              <a:defRPr>
                <a:solidFill>
                  <a:schemeClr val="lt2"/>
                </a:solidFill>
                <a:latin typeface="Assistant"/>
                <a:ea typeface="Assistant"/>
                <a:cs typeface="Assistant"/>
                <a:sym typeface="Assistant"/>
              </a:defRPr>
            </a:lvl8pPr>
            <a:lvl9pPr marL="4114800" lvl="8" indent="-317500">
              <a:lnSpc>
                <a:spcPct val="115000"/>
              </a:lnSpc>
              <a:spcBef>
                <a:spcPts val="1600"/>
              </a:spcBef>
              <a:spcAft>
                <a:spcPts val="1600"/>
              </a:spcAft>
              <a:buClr>
                <a:schemeClr val="lt2"/>
              </a:buClr>
              <a:buSzPts val="1400"/>
              <a:buFont typeface="Assistant"/>
              <a:buChar char="■"/>
              <a:defRPr>
                <a:solidFill>
                  <a:schemeClr val="lt2"/>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8" r:id="rId6"/>
    <p:sldLayoutId id="2147483659" r:id="rId7"/>
    <p:sldLayoutId id="2147483661" r:id="rId8"/>
    <p:sldLayoutId id="2147483664" r:id="rId9"/>
    <p:sldLayoutId id="2147483665" r:id="rId10"/>
    <p:sldLayoutId id="2147483666" r:id="rId11"/>
    <p:sldLayoutId id="2147483667" r:id="rId12"/>
    <p:sldLayoutId id="2147483670" r:id="rId13"/>
    <p:sldLayoutId id="2147483671" r:id="rId14"/>
    <p:sldLayoutId id="2147483672" r:id="rId15"/>
    <p:sldLayoutId id="2147483673" r:id="rId16"/>
    <p:sldLayoutId id="2147483674" r:id="rId17"/>
    <p:sldLayoutId id="2147483675" r:id="rId18"/>
    <p:sldLayoutId id="2147483676" r:id="rId19"/>
    <p:sldLayoutId id="2147483678"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9.xml"/><Relationship Id="rId5" Type="http://schemas.openxmlformats.org/officeDocument/2006/relationships/image" Target="../media/image1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9.xml"/><Relationship Id="rId5" Type="http://schemas.openxmlformats.org/officeDocument/2006/relationships/image" Target="../media/image20.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9.xml"/><Relationship Id="rId5" Type="http://schemas.openxmlformats.org/officeDocument/2006/relationships/image" Target="../media/image2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9.xml"/><Relationship Id="rId5" Type="http://schemas.openxmlformats.org/officeDocument/2006/relationships/image" Target="../media/image22.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9.xml"/><Relationship Id="rId5" Type="http://schemas.openxmlformats.org/officeDocument/2006/relationships/image" Target="../media/image1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pic>
        <p:nvPicPr>
          <p:cNvPr id="796" name="Google Shape;796;p43"/>
          <p:cNvPicPr preferRelativeResize="0"/>
          <p:nvPr/>
        </p:nvPicPr>
        <p:blipFill>
          <a:blip r:embed="rId3">
            <a:alphaModFix/>
          </a:blip>
          <a:stretch>
            <a:fillRect/>
          </a:stretch>
        </p:blipFill>
        <p:spPr>
          <a:xfrm>
            <a:off x="6479688" y="-507881"/>
            <a:ext cx="1801875" cy="1623919"/>
          </a:xfrm>
          <a:prstGeom prst="rect">
            <a:avLst/>
          </a:prstGeom>
          <a:noFill/>
          <a:ln>
            <a:noFill/>
          </a:ln>
        </p:spPr>
      </p:pic>
      <p:sp>
        <p:nvSpPr>
          <p:cNvPr id="797" name="Google Shape;797;p43"/>
          <p:cNvSpPr txBox="1">
            <a:spLocks noGrp="1"/>
          </p:cNvSpPr>
          <p:nvPr>
            <p:ph type="ctrTitle"/>
          </p:nvPr>
        </p:nvSpPr>
        <p:spPr>
          <a:xfrm>
            <a:off x="1396950" y="1136512"/>
            <a:ext cx="6350100" cy="242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sz="5300" dirty="0"/>
              <a:t>Factors for picking a University and Degree</a:t>
            </a:r>
          </a:p>
        </p:txBody>
      </p:sp>
      <p:sp>
        <p:nvSpPr>
          <p:cNvPr id="798" name="Google Shape;798;p43"/>
          <p:cNvSpPr txBox="1">
            <a:spLocks noGrp="1"/>
          </p:cNvSpPr>
          <p:nvPr>
            <p:ph type="subTitle" idx="1"/>
          </p:nvPr>
        </p:nvSpPr>
        <p:spPr>
          <a:xfrm>
            <a:off x="1396950" y="3565400"/>
            <a:ext cx="6350100" cy="475800"/>
          </a:xfrm>
          <a:prstGeom prst="rect">
            <a:avLst/>
          </a:prstGeom>
        </p:spPr>
        <p:txBody>
          <a:bodyPr spcFirstLastPara="1" wrap="square" lIns="91425" tIns="91425" rIns="91425" bIns="91425" anchor="t" anchorCtr="0">
            <a:noAutofit/>
          </a:bodyPr>
          <a:lstStyle/>
          <a:p>
            <a:pPr marL="0" indent="0"/>
            <a:r>
              <a:rPr lang="en-US" dirty="0"/>
              <a:t>A Data Analysis using </a:t>
            </a:r>
            <a:r>
              <a:rPr lang="en-US" dirty="0" err="1"/>
              <a:t>Numpy</a:t>
            </a:r>
            <a:r>
              <a:rPr lang="en-US" dirty="0"/>
              <a:t> and Matplotlib</a:t>
            </a:r>
            <a:endParaRPr lang="en-US" b="1" i="0" dirty="0">
              <a:solidFill>
                <a:srgbClr val="000000"/>
              </a:solidFill>
              <a:effectLst/>
              <a:latin typeface="Helvetica Neue"/>
            </a:endParaRPr>
          </a:p>
          <a:p>
            <a:pPr marL="0" lvl="0" indent="0" algn="ctr" rtl="0">
              <a:spcBef>
                <a:spcPts val="0"/>
              </a:spcBef>
              <a:spcAft>
                <a:spcPts val="0"/>
              </a:spcAft>
              <a:buNone/>
            </a:pPr>
            <a:r>
              <a:rPr lang="en-US" dirty="0"/>
              <a:t>By Andrew Poh</a:t>
            </a:r>
            <a:endParaRPr dirty="0"/>
          </a:p>
        </p:txBody>
      </p:sp>
      <p:pic>
        <p:nvPicPr>
          <p:cNvPr id="799" name="Google Shape;799;p43"/>
          <p:cNvPicPr preferRelativeResize="0"/>
          <p:nvPr/>
        </p:nvPicPr>
        <p:blipFill>
          <a:blip r:embed="rId4">
            <a:alphaModFix/>
          </a:blip>
          <a:stretch>
            <a:fillRect/>
          </a:stretch>
        </p:blipFill>
        <p:spPr>
          <a:xfrm>
            <a:off x="9145625" y="628900"/>
            <a:ext cx="173870" cy="264025"/>
          </a:xfrm>
          <a:prstGeom prst="rect">
            <a:avLst/>
          </a:prstGeom>
          <a:noFill/>
          <a:ln>
            <a:noFill/>
          </a:ln>
        </p:spPr>
      </p:pic>
      <p:pic>
        <p:nvPicPr>
          <p:cNvPr id="800" name="Google Shape;800;p43"/>
          <p:cNvPicPr preferRelativeResize="0"/>
          <p:nvPr/>
        </p:nvPicPr>
        <p:blipFill>
          <a:blip r:embed="rId4">
            <a:alphaModFix/>
          </a:blip>
          <a:stretch>
            <a:fillRect/>
          </a:stretch>
        </p:blipFill>
        <p:spPr>
          <a:xfrm>
            <a:off x="6940150" y="3980475"/>
            <a:ext cx="173870" cy="264025"/>
          </a:xfrm>
          <a:prstGeom prst="rect">
            <a:avLst/>
          </a:prstGeom>
          <a:noFill/>
          <a:ln>
            <a:noFill/>
          </a:ln>
        </p:spPr>
      </p:pic>
      <p:pic>
        <p:nvPicPr>
          <p:cNvPr id="801" name="Google Shape;801;p43"/>
          <p:cNvPicPr preferRelativeResize="0"/>
          <p:nvPr/>
        </p:nvPicPr>
        <p:blipFill>
          <a:blip r:embed="rId5">
            <a:alphaModFix/>
          </a:blip>
          <a:stretch>
            <a:fillRect/>
          </a:stretch>
        </p:blipFill>
        <p:spPr>
          <a:xfrm>
            <a:off x="752325" y="4114800"/>
            <a:ext cx="113300" cy="113300"/>
          </a:xfrm>
          <a:prstGeom prst="rect">
            <a:avLst/>
          </a:prstGeom>
          <a:noFill/>
          <a:ln>
            <a:noFill/>
          </a:ln>
        </p:spPr>
      </p:pic>
      <p:pic>
        <p:nvPicPr>
          <p:cNvPr id="802" name="Google Shape;802;p43"/>
          <p:cNvPicPr preferRelativeResize="0"/>
          <p:nvPr/>
        </p:nvPicPr>
        <p:blipFill>
          <a:blip r:embed="rId5">
            <a:alphaModFix/>
          </a:blip>
          <a:stretch>
            <a:fillRect/>
          </a:stretch>
        </p:blipFill>
        <p:spPr>
          <a:xfrm>
            <a:off x="7743650" y="609600"/>
            <a:ext cx="113300" cy="113300"/>
          </a:xfrm>
          <a:prstGeom prst="rect">
            <a:avLst/>
          </a:prstGeom>
          <a:noFill/>
          <a:ln>
            <a:noFill/>
          </a:ln>
        </p:spPr>
      </p:pic>
      <p:pic>
        <p:nvPicPr>
          <p:cNvPr id="803" name="Google Shape;803;p43"/>
          <p:cNvPicPr preferRelativeResize="0"/>
          <p:nvPr/>
        </p:nvPicPr>
        <p:blipFill>
          <a:blip r:embed="rId5">
            <a:alphaModFix/>
          </a:blip>
          <a:stretch>
            <a:fillRect/>
          </a:stretch>
        </p:blipFill>
        <p:spPr>
          <a:xfrm>
            <a:off x="9319500" y="2097125"/>
            <a:ext cx="113300" cy="113300"/>
          </a:xfrm>
          <a:prstGeom prst="rect">
            <a:avLst/>
          </a:prstGeom>
          <a:noFill/>
          <a:ln>
            <a:noFill/>
          </a:ln>
        </p:spPr>
      </p:pic>
      <p:pic>
        <p:nvPicPr>
          <p:cNvPr id="804" name="Google Shape;804;p43"/>
          <p:cNvPicPr preferRelativeResize="0"/>
          <p:nvPr/>
        </p:nvPicPr>
        <p:blipFill>
          <a:blip r:embed="rId6">
            <a:alphaModFix/>
          </a:blip>
          <a:stretch>
            <a:fillRect/>
          </a:stretch>
        </p:blipFill>
        <p:spPr>
          <a:xfrm rot="511649">
            <a:off x="9098564" y="1013212"/>
            <a:ext cx="195984" cy="1229001"/>
          </a:xfrm>
          <a:prstGeom prst="rect">
            <a:avLst/>
          </a:prstGeom>
          <a:noFill/>
          <a:ln>
            <a:noFill/>
          </a:ln>
        </p:spPr>
      </p:pic>
      <p:pic>
        <p:nvPicPr>
          <p:cNvPr id="805" name="Google Shape;805;p43"/>
          <p:cNvPicPr preferRelativeResize="0"/>
          <p:nvPr/>
        </p:nvPicPr>
        <p:blipFill>
          <a:blip r:embed="rId6">
            <a:alphaModFix/>
          </a:blip>
          <a:stretch>
            <a:fillRect/>
          </a:stretch>
        </p:blipFill>
        <p:spPr>
          <a:xfrm rot="-170387" flipH="1">
            <a:off x="9111915" y="1014208"/>
            <a:ext cx="195984" cy="1229001"/>
          </a:xfrm>
          <a:prstGeom prst="rect">
            <a:avLst/>
          </a:prstGeom>
          <a:noFill/>
          <a:ln>
            <a:noFill/>
          </a:ln>
        </p:spPr>
      </p:pic>
      <p:pic>
        <p:nvPicPr>
          <p:cNvPr id="806" name="Google Shape;806;p43"/>
          <p:cNvPicPr preferRelativeResize="0"/>
          <p:nvPr/>
        </p:nvPicPr>
        <p:blipFill>
          <a:blip r:embed="rId7">
            <a:alphaModFix/>
          </a:blip>
          <a:stretch>
            <a:fillRect/>
          </a:stretch>
        </p:blipFill>
        <p:spPr>
          <a:xfrm rot="-1430076" flipH="1">
            <a:off x="1725670" y="1820170"/>
            <a:ext cx="1078375" cy="2169255"/>
          </a:xfrm>
          <a:prstGeom prst="rect">
            <a:avLst/>
          </a:prstGeom>
          <a:noFill/>
          <a:ln>
            <a:noFill/>
          </a:ln>
        </p:spPr>
      </p:pic>
      <p:pic>
        <p:nvPicPr>
          <p:cNvPr id="807" name="Google Shape;807;p43"/>
          <p:cNvPicPr preferRelativeResize="0"/>
          <p:nvPr/>
        </p:nvPicPr>
        <p:blipFill>
          <a:blip r:embed="rId7">
            <a:alphaModFix/>
          </a:blip>
          <a:stretch>
            <a:fillRect/>
          </a:stretch>
        </p:blipFill>
        <p:spPr>
          <a:xfrm rot="1430076">
            <a:off x="6308420" y="1820170"/>
            <a:ext cx="1078375" cy="2169255"/>
          </a:xfrm>
          <a:prstGeom prst="rect">
            <a:avLst/>
          </a:prstGeom>
          <a:noFill/>
          <a:ln>
            <a:noFill/>
          </a:ln>
        </p:spPr>
      </p:pic>
      <p:grpSp>
        <p:nvGrpSpPr>
          <p:cNvPr id="808" name="Google Shape;808;p43"/>
          <p:cNvGrpSpPr/>
          <p:nvPr/>
        </p:nvGrpSpPr>
        <p:grpSpPr>
          <a:xfrm>
            <a:off x="4339975" y="465100"/>
            <a:ext cx="850650" cy="591600"/>
            <a:chOff x="3370900" y="1218500"/>
            <a:chExt cx="850650" cy="591600"/>
          </a:xfrm>
        </p:grpSpPr>
        <p:sp>
          <p:nvSpPr>
            <p:cNvPr id="809" name="Google Shape;809;p43"/>
            <p:cNvSpPr/>
            <p:nvPr/>
          </p:nvSpPr>
          <p:spPr>
            <a:xfrm>
              <a:off x="3370900" y="1378925"/>
              <a:ext cx="818125" cy="323600"/>
            </a:xfrm>
            <a:custGeom>
              <a:avLst/>
              <a:gdLst/>
              <a:ahLst/>
              <a:cxnLst/>
              <a:rect l="l" t="t" r="r" b="b"/>
              <a:pathLst>
                <a:path w="32725" h="12944" extrusionOk="0">
                  <a:moveTo>
                    <a:pt x="32724" y="1"/>
                  </a:moveTo>
                  <a:lnTo>
                    <a:pt x="17147" y="2569"/>
                  </a:lnTo>
                  <a:lnTo>
                    <a:pt x="1" y="12943"/>
                  </a:lnTo>
                  <a:lnTo>
                    <a:pt x="24485" y="11042"/>
                  </a:lnTo>
                  <a:lnTo>
                    <a:pt x="32724" y="1"/>
                  </a:ln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3638600" y="1480675"/>
              <a:ext cx="582950" cy="329425"/>
            </a:xfrm>
            <a:custGeom>
              <a:avLst/>
              <a:gdLst/>
              <a:ahLst/>
              <a:cxnLst/>
              <a:rect l="l" t="t" r="r" b="b"/>
              <a:pathLst>
                <a:path w="23318" h="13177" extrusionOk="0">
                  <a:moveTo>
                    <a:pt x="19314" y="0"/>
                  </a:moveTo>
                  <a:lnTo>
                    <a:pt x="14011" y="7439"/>
                  </a:lnTo>
                  <a:lnTo>
                    <a:pt x="1" y="8373"/>
                  </a:lnTo>
                  <a:lnTo>
                    <a:pt x="334" y="13176"/>
                  </a:lnTo>
                  <a:cubicBezTo>
                    <a:pt x="3525" y="11320"/>
                    <a:pt x="8490" y="10950"/>
                    <a:pt x="11763" y="10950"/>
                  </a:cubicBezTo>
                  <a:cubicBezTo>
                    <a:pt x="13724" y="10950"/>
                    <a:pt x="15078" y="11083"/>
                    <a:pt x="15078" y="11108"/>
                  </a:cubicBezTo>
                  <a:cubicBezTo>
                    <a:pt x="16612" y="7105"/>
                    <a:pt x="23317" y="2369"/>
                    <a:pt x="23317" y="2369"/>
                  </a:cubicBezTo>
                  <a:lnTo>
                    <a:pt x="19314" y="0"/>
                  </a:ln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a:off x="3836250" y="1260500"/>
              <a:ext cx="212675" cy="269850"/>
            </a:xfrm>
            <a:custGeom>
              <a:avLst/>
              <a:gdLst/>
              <a:ahLst/>
              <a:cxnLst/>
              <a:rect l="l" t="t" r="r" b="b"/>
              <a:pathLst>
                <a:path w="8507" h="10794" extrusionOk="0">
                  <a:moveTo>
                    <a:pt x="8293" y="1"/>
                  </a:moveTo>
                  <a:cubicBezTo>
                    <a:pt x="7784" y="1"/>
                    <a:pt x="3367" y="91"/>
                    <a:pt x="2702" y="3604"/>
                  </a:cubicBezTo>
                  <a:cubicBezTo>
                    <a:pt x="2035" y="7139"/>
                    <a:pt x="34" y="10475"/>
                    <a:pt x="34" y="10508"/>
                  </a:cubicBezTo>
                  <a:cubicBezTo>
                    <a:pt x="0" y="10609"/>
                    <a:pt x="0" y="10742"/>
                    <a:pt x="100" y="10775"/>
                  </a:cubicBezTo>
                  <a:cubicBezTo>
                    <a:pt x="123" y="10786"/>
                    <a:pt x="145" y="10794"/>
                    <a:pt x="168" y="10794"/>
                  </a:cubicBezTo>
                  <a:cubicBezTo>
                    <a:pt x="215" y="10794"/>
                    <a:pt x="267" y="10764"/>
                    <a:pt x="334" y="10675"/>
                  </a:cubicBezTo>
                  <a:cubicBezTo>
                    <a:pt x="334" y="10675"/>
                    <a:pt x="2369" y="7306"/>
                    <a:pt x="3036" y="3670"/>
                  </a:cubicBezTo>
                  <a:cubicBezTo>
                    <a:pt x="3635" y="424"/>
                    <a:pt x="7778" y="334"/>
                    <a:pt x="8289" y="334"/>
                  </a:cubicBezTo>
                  <a:cubicBezTo>
                    <a:pt x="8318" y="334"/>
                    <a:pt x="8336" y="335"/>
                    <a:pt x="8340" y="335"/>
                  </a:cubicBezTo>
                  <a:cubicBezTo>
                    <a:pt x="8406" y="335"/>
                    <a:pt x="8506" y="268"/>
                    <a:pt x="8506" y="168"/>
                  </a:cubicBezTo>
                  <a:cubicBezTo>
                    <a:pt x="8506" y="101"/>
                    <a:pt x="8406" y="1"/>
                    <a:pt x="8340" y="1"/>
                  </a:cubicBezTo>
                  <a:cubicBezTo>
                    <a:pt x="8336" y="1"/>
                    <a:pt x="8320" y="1"/>
                    <a:pt x="8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4038050" y="1251100"/>
              <a:ext cx="66750" cy="49475"/>
            </a:xfrm>
            <a:custGeom>
              <a:avLst/>
              <a:gdLst/>
              <a:ahLst/>
              <a:cxnLst/>
              <a:rect l="l" t="t" r="r" b="b"/>
              <a:pathLst>
                <a:path w="2670" h="1979" extrusionOk="0">
                  <a:moveTo>
                    <a:pt x="1337" y="1"/>
                  </a:moveTo>
                  <a:cubicBezTo>
                    <a:pt x="736" y="1"/>
                    <a:pt x="149" y="175"/>
                    <a:pt x="101" y="844"/>
                  </a:cubicBezTo>
                  <a:cubicBezTo>
                    <a:pt x="1" y="1978"/>
                    <a:pt x="2002" y="1978"/>
                    <a:pt x="2002" y="1978"/>
                  </a:cubicBezTo>
                  <a:lnTo>
                    <a:pt x="2669" y="210"/>
                  </a:lnTo>
                  <a:cubicBezTo>
                    <a:pt x="2669" y="210"/>
                    <a:pt x="1995" y="1"/>
                    <a:pt x="1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3799550" y="1500600"/>
              <a:ext cx="93425" cy="57650"/>
            </a:xfrm>
            <a:custGeom>
              <a:avLst/>
              <a:gdLst/>
              <a:ahLst/>
              <a:cxnLst/>
              <a:rect l="l" t="t" r="r" b="b"/>
              <a:pathLst>
                <a:path w="3737" h="2306" extrusionOk="0">
                  <a:moveTo>
                    <a:pt x="1708" y="0"/>
                  </a:moveTo>
                  <a:cubicBezTo>
                    <a:pt x="1567" y="0"/>
                    <a:pt x="1440" y="13"/>
                    <a:pt x="1335" y="37"/>
                  </a:cubicBezTo>
                  <a:cubicBezTo>
                    <a:pt x="801" y="137"/>
                    <a:pt x="1" y="738"/>
                    <a:pt x="201" y="1338"/>
                  </a:cubicBezTo>
                  <a:cubicBezTo>
                    <a:pt x="401" y="1905"/>
                    <a:pt x="1402" y="2305"/>
                    <a:pt x="1969" y="2305"/>
                  </a:cubicBezTo>
                  <a:cubicBezTo>
                    <a:pt x="2669" y="2305"/>
                    <a:pt x="3737" y="1271"/>
                    <a:pt x="3403" y="671"/>
                  </a:cubicBezTo>
                  <a:cubicBezTo>
                    <a:pt x="3185" y="236"/>
                    <a:pt x="2325" y="0"/>
                    <a:pt x="1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4093925" y="1240500"/>
              <a:ext cx="75075" cy="30050"/>
            </a:xfrm>
            <a:custGeom>
              <a:avLst/>
              <a:gdLst/>
              <a:ahLst/>
              <a:cxnLst/>
              <a:rect l="l" t="t" r="r" b="b"/>
              <a:pathLst>
                <a:path w="3003" h="1202" extrusionOk="0">
                  <a:moveTo>
                    <a:pt x="2803" y="0"/>
                  </a:moveTo>
                  <a:cubicBezTo>
                    <a:pt x="2402" y="67"/>
                    <a:pt x="1969" y="267"/>
                    <a:pt x="1602" y="434"/>
                  </a:cubicBezTo>
                  <a:cubicBezTo>
                    <a:pt x="1168" y="634"/>
                    <a:pt x="768" y="834"/>
                    <a:pt x="301" y="834"/>
                  </a:cubicBezTo>
                  <a:cubicBezTo>
                    <a:pt x="267" y="801"/>
                    <a:pt x="201" y="801"/>
                    <a:pt x="134" y="801"/>
                  </a:cubicBezTo>
                  <a:cubicBezTo>
                    <a:pt x="67" y="834"/>
                    <a:pt x="1" y="934"/>
                    <a:pt x="1" y="1034"/>
                  </a:cubicBezTo>
                  <a:cubicBezTo>
                    <a:pt x="1" y="1101"/>
                    <a:pt x="67" y="1135"/>
                    <a:pt x="134" y="1201"/>
                  </a:cubicBezTo>
                  <a:cubicBezTo>
                    <a:pt x="201" y="1201"/>
                    <a:pt x="201" y="1201"/>
                    <a:pt x="267" y="1135"/>
                  </a:cubicBezTo>
                  <a:cubicBezTo>
                    <a:pt x="302" y="1137"/>
                    <a:pt x="337" y="1138"/>
                    <a:pt x="371" y="1138"/>
                  </a:cubicBezTo>
                  <a:cubicBezTo>
                    <a:pt x="866" y="1138"/>
                    <a:pt x="1334" y="921"/>
                    <a:pt x="1802" y="734"/>
                  </a:cubicBezTo>
                  <a:cubicBezTo>
                    <a:pt x="2169" y="567"/>
                    <a:pt x="2502" y="401"/>
                    <a:pt x="2903" y="334"/>
                  </a:cubicBezTo>
                  <a:cubicBezTo>
                    <a:pt x="2969" y="301"/>
                    <a:pt x="3003" y="234"/>
                    <a:pt x="3003" y="134"/>
                  </a:cubicBezTo>
                  <a:cubicBezTo>
                    <a:pt x="2969" y="67"/>
                    <a:pt x="2903" y="0"/>
                    <a:pt x="28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a:off x="4088925" y="1264525"/>
              <a:ext cx="73400" cy="13800"/>
            </a:xfrm>
            <a:custGeom>
              <a:avLst/>
              <a:gdLst/>
              <a:ahLst/>
              <a:cxnLst/>
              <a:rect l="l" t="t" r="r" b="b"/>
              <a:pathLst>
                <a:path w="2936" h="552" extrusionOk="0">
                  <a:moveTo>
                    <a:pt x="2595" y="0"/>
                  </a:moveTo>
                  <a:cubicBezTo>
                    <a:pt x="2234" y="0"/>
                    <a:pt x="1909" y="83"/>
                    <a:pt x="1535" y="140"/>
                  </a:cubicBezTo>
                  <a:cubicBezTo>
                    <a:pt x="1246" y="212"/>
                    <a:pt x="975" y="267"/>
                    <a:pt x="696" y="267"/>
                  </a:cubicBezTo>
                  <a:cubicBezTo>
                    <a:pt x="588" y="267"/>
                    <a:pt x="479" y="259"/>
                    <a:pt x="367" y="240"/>
                  </a:cubicBezTo>
                  <a:cubicBezTo>
                    <a:pt x="334" y="174"/>
                    <a:pt x="301" y="140"/>
                    <a:pt x="201" y="140"/>
                  </a:cubicBezTo>
                  <a:cubicBezTo>
                    <a:pt x="134" y="140"/>
                    <a:pt x="67" y="240"/>
                    <a:pt x="67" y="307"/>
                  </a:cubicBezTo>
                  <a:cubicBezTo>
                    <a:pt x="0" y="407"/>
                    <a:pt x="101" y="474"/>
                    <a:pt x="167" y="507"/>
                  </a:cubicBezTo>
                  <a:cubicBezTo>
                    <a:pt x="334" y="540"/>
                    <a:pt x="501" y="552"/>
                    <a:pt x="665" y="552"/>
                  </a:cubicBezTo>
                  <a:cubicBezTo>
                    <a:pt x="994" y="552"/>
                    <a:pt x="1313" y="507"/>
                    <a:pt x="1602" y="507"/>
                  </a:cubicBezTo>
                  <a:cubicBezTo>
                    <a:pt x="1909" y="456"/>
                    <a:pt x="2177" y="385"/>
                    <a:pt x="2451" y="385"/>
                  </a:cubicBezTo>
                  <a:cubicBezTo>
                    <a:pt x="2534" y="385"/>
                    <a:pt x="2617" y="392"/>
                    <a:pt x="2702" y="407"/>
                  </a:cubicBezTo>
                  <a:cubicBezTo>
                    <a:pt x="2836" y="407"/>
                    <a:pt x="2936" y="307"/>
                    <a:pt x="2936" y="240"/>
                  </a:cubicBezTo>
                  <a:cubicBezTo>
                    <a:pt x="2936" y="107"/>
                    <a:pt x="2836" y="7"/>
                    <a:pt x="2769" y="7"/>
                  </a:cubicBezTo>
                  <a:cubicBezTo>
                    <a:pt x="2710" y="2"/>
                    <a:pt x="2652" y="0"/>
                    <a:pt x="2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4088100" y="1269975"/>
              <a:ext cx="80075" cy="23075"/>
            </a:xfrm>
            <a:custGeom>
              <a:avLst/>
              <a:gdLst/>
              <a:ahLst/>
              <a:cxnLst/>
              <a:rect l="l" t="t" r="r" b="b"/>
              <a:pathLst>
                <a:path w="3203" h="923" extrusionOk="0">
                  <a:moveTo>
                    <a:pt x="218" y="0"/>
                  </a:moveTo>
                  <a:cubicBezTo>
                    <a:pt x="200" y="0"/>
                    <a:pt x="182" y="7"/>
                    <a:pt x="167" y="22"/>
                  </a:cubicBezTo>
                  <a:cubicBezTo>
                    <a:pt x="100" y="56"/>
                    <a:pt x="0" y="122"/>
                    <a:pt x="33" y="222"/>
                  </a:cubicBezTo>
                  <a:cubicBezTo>
                    <a:pt x="100" y="423"/>
                    <a:pt x="234" y="589"/>
                    <a:pt x="500" y="723"/>
                  </a:cubicBezTo>
                  <a:cubicBezTo>
                    <a:pt x="534" y="723"/>
                    <a:pt x="567" y="756"/>
                    <a:pt x="634" y="756"/>
                  </a:cubicBezTo>
                  <a:cubicBezTo>
                    <a:pt x="1001" y="923"/>
                    <a:pt x="1468" y="923"/>
                    <a:pt x="1801" y="923"/>
                  </a:cubicBezTo>
                  <a:lnTo>
                    <a:pt x="2068" y="923"/>
                  </a:lnTo>
                  <a:cubicBezTo>
                    <a:pt x="2291" y="923"/>
                    <a:pt x="2498" y="908"/>
                    <a:pt x="2701" y="908"/>
                  </a:cubicBezTo>
                  <a:cubicBezTo>
                    <a:pt x="2802" y="908"/>
                    <a:pt x="2902" y="912"/>
                    <a:pt x="3002" y="923"/>
                  </a:cubicBezTo>
                  <a:cubicBezTo>
                    <a:pt x="3136" y="923"/>
                    <a:pt x="3202" y="856"/>
                    <a:pt x="3202" y="756"/>
                  </a:cubicBezTo>
                  <a:cubicBezTo>
                    <a:pt x="3202" y="623"/>
                    <a:pt x="3136" y="556"/>
                    <a:pt x="3036" y="556"/>
                  </a:cubicBezTo>
                  <a:cubicBezTo>
                    <a:pt x="2886" y="539"/>
                    <a:pt x="2727" y="531"/>
                    <a:pt x="2564" y="531"/>
                  </a:cubicBezTo>
                  <a:cubicBezTo>
                    <a:pt x="2402" y="531"/>
                    <a:pt x="2235" y="539"/>
                    <a:pt x="2068" y="556"/>
                  </a:cubicBezTo>
                  <a:lnTo>
                    <a:pt x="1801" y="556"/>
                  </a:lnTo>
                  <a:cubicBezTo>
                    <a:pt x="1401" y="556"/>
                    <a:pt x="1034" y="556"/>
                    <a:pt x="667" y="389"/>
                  </a:cubicBezTo>
                  <a:cubicBezTo>
                    <a:pt x="567" y="356"/>
                    <a:pt x="434" y="256"/>
                    <a:pt x="367" y="122"/>
                  </a:cubicBezTo>
                  <a:cubicBezTo>
                    <a:pt x="341" y="71"/>
                    <a:pt x="277" y="0"/>
                    <a:pt x="2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4083075" y="1292725"/>
              <a:ext cx="45900" cy="57050"/>
            </a:xfrm>
            <a:custGeom>
              <a:avLst/>
              <a:gdLst/>
              <a:ahLst/>
              <a:cxnLst/>
              <a:rect l="l" t="t" r="r" b="b"/>
              <a:pathLst>
                <a:path w="1836" h="2282" extrusionOk="0">
                  <a:moveTo>
                    <a:pt x="170" y="0"/>
                  </a:moveTo>
                  <a:cubicBezTo>
                    <a:pt x="149" y="0"/>
                    <a:pt x="126" y="5"/>
                    <a:pt x="101" y="13"/>
                  </a:cubicBezTo>
                  <a:cubicBezTo>
                    <a:pt x="34" y="46"/>
                    <a:pt x="1" y="146"/>
                    <a:pt x="34" y="213"/>
                  </a:cubicBezTo>
                  <a:cubicBezTo>
                    <a:pt x="68" y="346"/>
                    <a:pt x="201" y="413"/>
                    <a:pt x="301" y="513"/>
                  </a:cubicBezTo>
                  <a:cubicBezTo>
                    <a:pt x="368" y="547"/>
                    <a:pt x="468" y="647"/>
                    <a:pt x="535" y="680"/>
                  </a:cubicBezTo>
                  <a:cubicBezTo>
                    <a:pt x="735" y="847"/>
                    <a:pt x="968" y="1014"/>
                    <a:pt x="1135" y="1180"/>
                  </a:cubicBezTo>
                  <a:cubicBezTo>
                    <a:pt x="1269" y="1314"/>
                    <a:pt x="1535" y="1647"/>
                    <a:pt x="1502" y="2014"/>
                  </a:cubicBezTo>
                  <a:cubicBezTo>
                    <a:pt x="1502" y="2114"/>
                    <a:pt x="1535" y="2148"/>
                    <a:pt x="1602" y="2181"/>
                  </a:cubicBezTo>
                  <a:cubicBezTo>
                    <a:pt x="1669" y="2181"/>
                    <a:pt x="1669" y="2181"/>
                    <a:pt x="1602" y="2281"/>
                  </a:cubicBezTo>
                  <a:cubicBezTo>
                    <a:pt x="1702" y="2281"/>
                    <a:pt x="1769" y="2181"/>
                    <a:pt x="1769" y="2114"/>
                  </a:cubicBezTo>
                  <a:cubicBezTo>
                    <a:pt x="1836" y="1714"/>
                    <a:pt x="1669" y="1314"/>
                    <a:pt x="1335" y="980"/>
                  </a:cubicBezTo>
                  <a:cubicBezTo>
                    <a:pt x="1168" y="780"/>
                    <a:pt x="902" y="613"/>
                    <a:pt x="701" y="447"/>
                  </a:cubicBezTo>
                  <a:cubicBezTo>
                    <a:pt x="668" y="380"/>
                    <a:pt x="568" y="313"/>
                    <a:pt x="501" y="280"/>
                  </a:cubicBezTo>
                  <a:cubicBezTo>
                    <a:pt x="401" y="213"/>
                    <a:pt x="368" y="146"/>
                    <a:pt x="335" y="113"/>
                  </a:cubicBezTo>
                  <a:cubicBezTo>
                    <a:pt x="285" y="38"/>
                    <a:pt x="234" y="0"/>
                    <a:pt x="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a:off x="4092250" y="1218500"/>
              <a:ext cx="53400" cy="45025"/>
            </a:xfrm>
            <a:custGeom>
              <a:avLst/>
              <a:gdLst/>
              <a:ahLst/>
              <a:cxnLst/>
              <a:rect l="l" t="t" r="r" b="b"/>
              <a:pathLst>
                <a:path w="2136" h="1801" extrusionOk="0">
                  <a:moveTo>
                    <a:pt x="1948" y="1"/>
                  </a:moveTo>
                  <a:cubicBezTo>
                    <a:pt x="1890" y="1"/>
                    <a:pt x="1827" y="38"/>
                    <a:pt x="1802" y="113"/>
                  </a:cubicBezTo>
                  <a:cubicBezTo>
                    <a:pt x="1502" y="747"/>
                    <a:pt x="868" y="1247"/>
                    <a:pt x="168" y="1447"/>
                  </a:cubicBezTo>
                  <a:cubicBezTo>
                    <a:pt x="101" y="1481"/>
                    <a:pt x="1" y="1581"/>
                    <a:pt x="34" y="1648"/>
                  </a:cubicBezTo>
                  <a:cubicBezTo>
                    <a:pt x="34" y="1748"/>
                    <a:pt x="68" y="1781"/>
                    <a:pt x="134" y="1781"/>
                  </a:cubicBezTo>
                  <a:cubicBezTo>
                    <a:pt x="147" y="1793"/>
                    <a:pt x="159" y="1801"/>
                    <a:pt x="173" y="1801"/>
                  </a:cubicBezTo>
                  <a:cubicBezTo>
                    <a:pt x="197" y="1801"/>
                    <a:pt x="225" y="1778"/>
                    <a:pt x="268" y="1714"/>
                  </a:cubicBezTo>
                  <a:cubicBezTo>
                    <a:pt x="1035" y="1514"/>
                    <a:pt x="1702" y="980"/>
                    <a:pt x="2069" y="247"/>
                  </a:cubicBezTo>
                  <a:cubicBezTo>
                    <a:pt x="2136" y="147"/>
                    <a:pt x="2069" y="46"/>
                    <a:pt x="2002" y="13"/>
                  </a:cubicBezTo>
                  <a:cubicBezTo>
                    <a:pt x="1986" y="5"/>
                    <a:pt x="1967" y="1"/>
                    <a:pt x="19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4083925" y="1281150"/>
              <a:ext cx="67575" cy="36925"/>
            </a:xfrm>
            <a:custGeom>
              <a:avLst/>
              <a:gdLst/>
              <a:ahLst/>
              <a:cxnLst/>
              <a:rect l="l" t="t" r="r" b="b"/>
              <a:pathLst>
                <a:path w="2703" h="1477" extrusionOk="0">
                  <a:moveTo>
                    <a:pt x="217" y="1"/>
                  </a:moveTo>
                  <a:cubicBezTo>
                    <a:pt x="175" y="1"/>
                    <a:pt x="134" y="26"/>
                    <a:pt x="100" y="76"/>
                  </a:cubicBezTo>
                  <a:cubicBezTo>
                    <a:pt x="0" y="142"/>
                    <a:pt x="0" y="242"/>
                    <a:pt x="100" y="309"/>
                  </a:cubicBezTo>
                  <a:cubicBezTo>
                    <a:pt x="501" y="676"/>
                    <a:pt x="1001" y="976"/>
                    <a:pt x="1501" y="1176"/>
                  </a:cubicBezTo>
                  <a:cubicBezTo>
                    <a:pt x="1835" y="1310"/>
                    <a:pt x="2169" y="1410"/>
                    <a:pt x="2502" y="1477"/>
                  </a:cubicBezTo>
                  <a:cubicBezTo>
                    <a:pt x="2636" y="1477"/>
                    <a:pt x="2702" y="1410"/>
                    <a:pt x="2702" y="1310"/>
                  </a:cubicBezTo>
                  <a:cubicBezTo>
                    <a:pt x="2702" y="1176"/>
                    <a:pt x="2636" y="1110"/>
                    <a:pt x="2535" y="1110"/>
                  </a:cubicBezTo>
                  <a:cubicBezTo>
                    <a:pt x="1702" y="1010"/>
                    <a:pt x="968" y="643"/>
                    <a:pt x="334" y="76"/>
                  </a:cubicBezTo>
                  <a:cubicBezTo>
                    <a:pt x="301" y="26"/>
                    <a:pt x="259" y="1"/>
                    <a:pt x="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43"/>
          <p:cNvGrpSpPr/>
          <p:nvPr/>
        </p:nvGrpSpPr>
        <p:grpSpPr>
          <a:xfrm flipH="1">
            <a:off x="4208515" y="4190227"/>
            <a:ext cx="1113566" cy="519899"/>
            <a:chOff x="3341960" y="4275150"/>
            <a:chExt cx="819521" cy="382616"/>
          </a:xfrm>
        </p:grpSpPr>
        <p:sp>
          <p:nvSpPr>
            <p:cNvPr id="821" name="Google Shape;821;p43"/>
            <p:cNvSpPr/>
            <p:nvPr/>
          </p:nvSpPr>
          <p:spPr>
            <a:xfrm>
              <a:off x="3341960" y="4280999"/>
              <a:ext cx="819521" cy="376767"/>
            </a:xfrm>
            <a:custGeom>
              <a:avLst/>
              <a:gdLst/>
              <a:ahLst/>
              <a:cxnLst/>
              <a:rect l="l" t="t" r="r" b="b"/>
              <a:pathLst>
                <a:path w="29956" h="13772" extrusionOk="0">
                  <a:moveTo>
                    <a:pt x="28188" y="3537"/>
                  </a:moveTo>
                  <a:cubicBezTo>
                    <a:pt x="28254" y="3537"/>
                    <a:pt x="28354" y="3570"/>
                    <a:pt x="28354" y="3670"/>
                  </a:cubicBezTo>
                  <a:cubicBezTo>
                    <a:pt x="28354" y="3703"/>
                    <a:pt x="28321" y="3770"/>
                    <a:pt x="28221" y="3837"/>
                  </a:cubicBezTo>
                  <a:cubicBezTo>
                    <a:pt x="28154" y="3837"/>
                    <a:pt x="19548" y="5004"/>
                    <a:pt x="16946" y="5538"/>
                  </a:cubicBezTo>
                  <a:cubicBezTo>
                    <a:pt x="14311" y="6072"/>
                    <a:pt x="5605" y="9541"/>
                    <a:pt x="5505" y="9574"/>
                  </a:cubicBezTo>
                  <a:cubicBezTo>
                    <a:pt x="5487" y="9583"/>
                    <a:pt x="5467" y="9587"/>
                    <a:pt x="5447" y="9587"/>
                  </a:cubicBezTo>
                  <a:cubicBezTo>
                    <a:pt x="5392" y="9587"/>
                    <a:pt x="5338" y="9556"/>
                    <a:pt x="5338" y="9508"/>
                  </a:cubicBezTo>
                  <a:cubicBezTo>
                    <a:pt x="4738" y="8373"/>
                    <a:pt x="4004" y="7673"/>
                    <a:pt x="3337" y="7539"/>
                  </a:cubicBezTo>
                  <a:cubicBezTo>
                    <a:pt x="3272" y="7532"/>
                    <a:pt x="3210" y="7528"/>
                    <a:pt x="3151" y="7528"/>
                  </a:cubicBezTo>
                  <a:cubicBezTo>
                    <a:pt x="2936" y="7528"/>
                    <a:pt x="2753" y="7583"/>
                    <a:pt x="2569" y="7740"/>
                  </a:cubicBezTo>
                  <a:cubicBezTo>
                    <a:pt x="1702" y="8540"/>
                    <a:pt x="1702" y="9207"/>
                    <a:pt x="2469" y="10608"/>
                  </a:cubicBezTo>
                  <a:cubicBezTo>
                    <a:pt x="3070" y="11776"/>
                    <a:pt x="3904" y="12610"/>
                    <a:pt x="4571" y="12743"/>
                  </a:cubicBezTo>
                  <a:cubicBezTo>
                    <a:pt x="4656" y="12755"/>
                    <a:pt x="4737" y="12763"/>
                    <a:pt x="4812" y="12763"/>
                  </a:cubicBezTo>
                  <a:cubicBezTo>
                    <a:pt x="4942" y="12763"/>
                    <a:pt x="5053" y="12740"/>
                    <a:pt x="5138" y="12677"/>
                  </a:cubicBezTo>
                  <a:cubicBezTo>
                    <a:pt x="5471" y="12410"/>
                    <a:pt x="5672" y="12176"/>
                    <a:pt x="5672" y="11909"/>
                  </a:cubicBezTo>
                  <a:cubicBezTo>
                    <a:pt x="5738" y="11342"/>
                    <a:pt x="5171" y="10575"/>
                    <a:pt x="4371" y="9674"/>
                  </a:cubicBezTo>
                  <a:cubicBezTo>
                    <a:pt x="3703" y="8874"/>
                    <a:pt x="3370" y="8840"/>
                    <a:pt x="3203" y="8840"/>
                  </a:cubicBezTo>
                  <a:cubicBezTo>
                    <a:pt x="3036" y="8874"/>
                    <a:pt x="2970" y="9074"/>
                    <a:pt x="2970" y="9074"/>
                  </a:cubicBezTo>
                  <a:cubicBezTo>
                    <a:pt x="2920" y="9149"/>
                    <a:pt x="2888" y="9187"/>
                    <a:pt x="2848" y="9187"/>
                  </a:cubicBezTo>
                  <a:cubicBezTo>
                    <a:pt x="2834" y="9187"/>
                    <a:pt x="2820" y="9182"/>
                    <a:pt x="2803" y="9174"/>
                  </a:cubicBezTo>
                  <a:cubicBezTo>
                    <a:pt x="2703" y="9174"/>
                    <a:pt x="2669" y="9074"/>
                    <a:pt x="2669" y="9007"/>
                  </a:cubicBezTo>
                  <a:cubicBezTo>
                    <a:pt x="2669" y="9007"/>
                    <a:pt x="2803" y="8607"/>
                    <a:pt x="3136" y="8540"/>
                  </a:cubicBezTo>
                  <a:cubicBezTo>
                    <a:pt x="3182" y="8528"/>
                    <a:pt x="3230" y="8521"/>
                    <a:pt x="3280" y="8521"/>
                  </a:cubicBezTo>
                  <a:cubicBezTo>
                    <a:pt x="3629" y="8521"/>
                    <a:pt x="4075" y="8828"/>
                    <a:pt x="4571" y="9441"/>
                  </a:cubicBezTo>
                  <a:cubicBezTo>
                    <a:pt x="5405" y="10408"/>
                    <a:pt x="6005" y="11242"/>
                    <a:pt x="5905" y="11943"/>
                  </a:cubicBezTo>
                  <a:cubicBezTo>
                    <a:pt x="5872" y="12343"/>
                    <a:pt x="5638" y="12610"/>
                    <a:pt x="5238" y="12910"/>
                  </a:cubicBezTo>
                  <a:cubicBezTo>
                    <a:pt x="5071" y="13043"/>
                    <a:pt x="4904" y="13077"/>
                    <a:pt x="4704" y="13077"/>
                  </a:cubicBezTo>
                  <a:cubicBezTo>
                    <a:pt x="4637" y="13077"/>
                    <a:pt x="4537" y="13077"/>
                    <a:pt x="4404" y="13043"/>
                  </a:cubicBezTo>
                  <a:cubicBezTo>
                    <a:pt x="3670" y="12877"/>
                    <a:pt x="2736" y="12009"/>
                    <a:pt x="2069" y="10742"/>
                  </a:cubicBezTo>
                  <a:cubicBezTo>
                    <a:pt x="1368" y="9441"/>
                    <a:pt x="1168" y="8507"/>
                    <a:pt x="2302" y="7506"/>
                  </a:cubicBezTo>
                  <a:cubicBezTo>
                    <a:pt x="2481" y="7302"/>
                    <a:pt x="2737" y="7215"/>
                    <a:pt x="3027" y="7215"/>
                  </a:cubicBezTo>
                  <a:cubicBezTo>
                    <a:pt x="3116" y="7215"/>
                    <a:pt x="3209" y="7224"/>
                    <a:pt x="3303" y="7239"/>
                  </a:cubicBezTo>
                  <a:cubicBezTo>
                    <a:pt x="4037" y="7373"/>
                    <a:pt x="4838" y="8073"/>
                    <a:pt x="5471" y="9241"/>
                  </a:cubicBezTo>
                  <a:cubicBezTo>
                    <a:pt x="6572" y="8774"/>
                    <a:pt x="14311" y="5738"/>
                    <a:pt x="16846" y="5238"/>
                  </a:cubicBezTo>
                  <a:cubicBezTo>
                    <a:pt x="19515" y="4704"/>
                    <a:pt x="28088" y="3537"/>
                    <a:pt x="28188" y="3537"/>
                  </a:cubicBezTo>
                  <a:close/>
                  <a:moveTo>
                    <a:pt x="27454" y="1"/>
                  </a:moveTo>
                  <a:cubicBezTo>
                    <a:pt x="27454" y="1"/>
                    <a:pt x="19815" y="4237"/>
                    <a:pt x="12310" y="5104"/>
                  </a:cubicBezTo>
                  <a:cubicBezTo>
                    <a:pt x="4804" y="6005"/>
                    <a:pt x="3203" y="5872"/>
                    <a:pt x="2369" y="6072"/>
                  </a:cubicBezTo>
                  <a:cubicBezTo>
                    <a:pt x="1802" y="6239"/>
                    <a:pt x="1" y="7740"/>
                    <a:pt x="1102" y="10508"/>
                  </a:cubicBezTo>
                  <a:cubicBezTo>
                    <a:pt x="2003" y="12818"/>
                    <a:pt x="3665" y="13772"/>
                    <a:pt x="4663" y="13772"/>
                  </a:cubicBezTo>
                  <a:cubicBezTo>
                    <a:pt x="4847" y="13772"/>
                    <a:pt x="5008" y="13740"/>
                    <a:pt x="5138" y="13677"/>
                  </a:cubicBezTo>
                  <a:cubicBezTo>
                    <a:pt x="5972" y="13244"/>
                    <a:pt x="13310" y="9041"/>
                    <a:pt x="16513" y="8240"/>
                  </a:cubicBezTo>
                  <a:cubicBezTo>
                    <a:pt x="19748" y="7406"/>
                    <a:pt x="27987" y="7239"/>
                    <a:pt x="28555" y="6706"/>
                  </a:cubicBezTo>
                  <a:cubicBezTo>
                    <a:pt x="29155" y="6172"/>
                    <a:pt x="29388" y="4070"/>
                    <a:pt x="29155" y="3537"/>
                  </a:cubicBezTo>
                  <a:lnTo>
                    <a:pt x="29956" y="3203"/>
                  </a:lnTo>
                  <a:cubicBezTo>
                    <a:pt x="29956" y="3203"/>
                    <a:pt x="28421" y="201"/>
                    <a:pt x="27454" y="1"/>
                  </a:cubicBez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3665300" y="4275150"/>
              <a:ext cx="235175" cy="260275"/>
            </a:xfrm>
            <a:custGeom>
              <a:avLst/>
              <a:gdLst/>
              <a:ahLst/>
              <a:cxnLst/>
              <a:rect l="l" t="t" r="r" b="b"/>
              <a:pathLst>
                <a:path w="9407" h="10411" extrusionOk="0">
                  <a:moveTo>
                    <a:pt x="7148" y="919"/>
                  </a:moveTo>
                  <a:cubicBezTo>
                    <a:pt x="7311" y="919"/>
                    <a:pt x="7507" y="1024"/>
                    <a:pt x="7739" y="1302"/>
                  </a:cubicBezTo>
                  <a:cubicBezTo>
                    <a:pt x="8206" y="1836"/>
                    <a:pt x="6405" y="3771"/>
                    <a:pt x="6405" y="3771"/>
                  </a:cubicBezTo>
                  <a:cubicBezTo>
                    <a:pt x="6405" y="3771"/>
                    <a:pt x="6405" y="2303"/>
                    <a:pt x="6571" y="1569"/>
                  </a:cubicBezTo>
                  <a:cubicBezTo>
                    <a:pt x="6658" y="1286"/>
                    <a:pt x="6845" y="919"/>
                    <a:pt x="7148" y="919"/>
                  </a:cubicBezTo>
                  <a:close/>
                  <a:moveTo>
                    <a:pt x="2147" y="2311"/>
                  </a:moveTo>
                  <a:cubicBezTo>
                    <a:pt x="3037" y="2311"/>
                    <a:pt x="4403" y="4071"/>
                    <a:pt x="4403" y="4071"/>
                  </a:cubicBezTo>
                  <a:cubicBezTo>
                    <a:pt x="1601" y="4071"/>
                    <a:pt x="1001" y="2937"/>
                    <a:pt x="1835" y="2403"/>
                  </a:cubicBezTo>
                  <a:cubicBezTo>
                    <a:pt x="1929" y="2339"/>
                    <a:pt x="2034" y="2311"/>
                    <a:pt x="2147" y="2311"/>
                  </a:cubicBezTo>
                  <a:close/>
                  <a:moveTo>
                    <a:pt x="7187" y="0"/>
                  </a:moveTo>
                  <a:cubicBezTo>
                    <a:pt x="5077" y="0"/>
                    <a:pt x="5504" y="4104"/>
                    <a:pt x="5504" y="4104"/>
                  </a:cubicBezTo>
                  <a:cubicBezTo>
                    <a:pt x="5504" y="4104"/>
                    <a:pt x="4737" y="2837"/>
                    <a:pt x="3436" y="2003"/>
                  </a:cubicBezTo>
                  <a:cubicBezTo>
                    <a:pt x="2935" y="1651"/>
                    <a:pt x="2342" y="1448"/>
                    <a:pt x="1800" y="1448"/>
                  </a:cubicBezTo>
                  <a:cubicBezTo>
                    <a:pt x="1004" y="1448"/>
                    <a:pt x="319" y="1885"/>
                    <a:pt x="200" y="2937"/>
                  </a:cubicBezTo>
                  <a:cubicBezTo>
                    <a:pt x="0" y="4638"/>
                    <a:pt x="4537" y="5005"/>
                    <a:pt x="4537" y="5005"/>
                  </a:cubicBezTo>
                  <a:cubicBezTo>
                    <a:pt x="4170" y="5505"/>
                    <a:pt x="334" y="7140"/>
                    <a:pt x="334" y="7140"/>
                  </a:cubicBezTo>
                  <a:cubicBezTo>
                    <a:pt x="534" y="7306"/>
                    <a:pt x="967" y="7348"/>
                    <a:pt x="1351" y="7348"/>
                  </a:cubicBezTo>
                  <a:cubicBezTo>
                    <a:pt x="1735" y="7348"/>
                    <a:pt x="2068" y="7307"/>
                    <a:pt x="2068" y="7306"/>
                  </a:cubicBezTo>
                  <a:lnTo>
                    <a:pt x="2068" y="7306"/>
                  </a:lnTo>
                  <a:cubicBezTo>
                    <a:pt x="2102" y="7673"/>
                    <a:pt x="1868" y="8507"/>
                    <a:pt x="1868" y="8507"/>
                  </a:cubicBezTo>
                  <a:cubicBezTo>
                    <a:pt x="3236" y="7907"/>
                    <a:pt x="4503" y="6306"/>
                    <a:pt x="4503" y="6306"/>
                  </a:cubicBezTo>
                  <a:lnTo>
                    <a:pt x="4503" y="6306"/>
                  </a:lnTo>
                  <a:cubicBezTo>
                    <a:pt x="3703" y="8207"/>
                    <a:pt x="3036" y="10008"/>
                    <a:pt x="3036" y="10008"/>
                  </a:cubicBezTo>
                  <a:cubicBezTo>
                    <a:pt x="3047" y="10016"/>
                    <a:pt x="3060" y="10019"/>
                    <a:pt x="3076" y="10019"/>
                  </a:cubicBezTo>
                  <a:cubicBezTo>
                    <a:pt x="3347" y="10019"/>
                    <a:pt x="4270" y="9008"/>
                    <a:pt x="4270" y="9008"/>
                  </a:cubicBezTo>
                  <a:lnTo>
                    <a:pt x="4270" y="9008"/>
                  </a:lnTo>
                  <a:cubicBezTo>
                    <a:pt x="4370" y="9808"/>
                    <a:pt x="4103" y="10409"/>
                    <a:pt x="4103" y="10409"/>
                  </a:cubicBezTo>
                  <a:cubicBezTo>
                    <a:pt x="4116" y="10410"/>
                    <a:pt x="4129" y="10410"/>
                    <a:pt x="4141" y="10410"/>
                  </a:cubicBezTo>
                  <a:cubicBezTo>
                    <a:pt x="5284" y="10410"/>
                    <a:pt x="5871" y="6006"/>
                    <a:pt x="5871" y="6006"/>
                  </a:cubicBezTo>
                  <a:lnTo>
                    <a:pt x="5871" y="6006"/>
                  </a:lnTo>
                  <a:cubicBezTo>
                    <a:pt x="6238" y="7073"/>
                    <a:pt x="5671" y="8741"/>
                    <a:pt x="5671" y="8741"/>
                  </a:cubicBezTo>
                  <a:cubicBezTo>
                    <a:pt x="5810" y="8784"/>
                    <a:pt x="5947" y="8801"/>
                    <a:pt x="6079" y="8801"/>
                  </a:cubicBezTo>
                  <a:cubicBezTo>
                    <a:pt x="6774" y="8801"/>
                    <a:pt x="7339" y="8307"/>
                    <a:pt x="7339" y="8307"/>
                  </a:cubicBezTo>
                  <a:cubicBezTo>
                    <a:pt x="8106" y="6773"/>
                    <a:pt x="6772" y="4471"/>
                    <a:pt x="6772" y="4471"/>
                  </a:cubicBezTo>
                  <a:cubicBezTo>
                    <a:pt x="8740" y="3604"/>
                    <a:pt x="9407" y="101"/>
                    <a:pt x="7239" y="1"/>
                  </a:cubicBezTo>
                  <a:cubicBezTo>
                    <a:pt x="7221" y="1"/>
                    <a:pt x="7204" y="0"/>
                    <a:pt x="7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Analysis (Wage)</a:t>
            </a:r>
            <a:endParaRPr dirty="0"/>
          </a:p>
        </p:txBody>
      </p:sp>
      <p:pic>
        <p:nvPicPr>
          <p:cNvPr id="1006" name="Google Shape;1006;p51"/>
          <p:cNvPicPr preferRelativeResize="0"/>
          <p:nvPr/>
        </p:nvPicPr>
        <p:blipFill>
          <a:blip r:embed="rId3">
            <a:alphaModFix/>
          </a:blip>
          <a:stretch>
            <a:fillRect/>
          </a:stretch>
        </p:blipFill>
        <p:spPr>
          <a:xfrm>
            <a:off x="3246800" y="4085037"/>
            <a:ext cx="173870" cy="264025"/>
          </a:xfrm>
          <a:prstGeom prst="rect">
            <a:avLst/>
          </a:prstGeom>
          <a:noFill/>
          <a:ln>
            <a:noFill/>
          </a:ln>
        </p:spPr>
      </p:pic>
      <p:pic>
        <p:nvPicPr>
          <p:cNvPr id="1007" name="Google Shape;1007;p51"/>
          <p:cNvPicPr preferRelativeResize="0"/>
          <p:nvPr/>
        </p:nvPicPr>
        <p:blipFill>
          <a:blip r:embed="rId3">
            <a:alphaModFix/>
          </a:blip>
          <a:stretch>
            <a:fillRect/>
          </a:stretch>
        </p:blipFill>
        <p:spPr>
          <a:xfrm>
            <a:off x="5609000" y="1265637"/>
            <a:ext cx="173870" cy="264025"/>
          </a:xfrm>
          <a:prstGeom prst="rect">
            <a:avLst/>
          </a:prstGeom>
          <a:noFill/>
          <a:ln>
            <a:noFill/>
          </a:ln>
        </p:spPr>
      </p:pic>
      <p:pic>
        <p:nvPicPr>
          <p:cNvPr id="1008" name="Google Shape;1008;p51"/>
          <p:cNvPicPr preferRelativeResize="0"/>
          <p:nvPr/>
        </p:nvPicPr>
        <p:blipFill>
          <a:blip r:embed="rId4">
            <a:alphaModFix/>
          </a:blip>
          <a:stretch>
            <a:fillRect/>
          </a:stretch>
        </p:blipFill>
        <p:spPr>
          <a:xfrm>
            <a:off x="6670412" y="4550975"/>
            <a:ext cx="113300" cy="113300"/>
          </a:xfrm>
          <a:prstGeom prst="rect">
            <a:avLst/>
          </a:prstGeom>
          <a:noFill/>
          <a:ln>
            <a:noFill/>
          </a:ln>
        </p:spPr>
      </p:pic>
      <p:pic>
        <p:nvPicPr>
          <p:cNvPr id="1009" name="Google Shape;1009;p51"/>
          <p:cNvPicPr preferRelativeResize="0"/>
          <p:nvPr/>
        </p:nvPicPr>
        <p:blipFill>
          <a:blip r:embed="rId4">
            <a:alphaModFix/>
          </a:blip>
          <a:stretch>
            <a:fillRect/>
          </a:stretch>
        </p:blipFill>
        <p:spPr>
          <a:xfrm>
            <a:off x="7356212" y="664775"/>
            <a:ext cx="113300" cy="113300"/>
          </a:xfrm>
          <a:prstGeom prst="rect">
            <a:avLst/>
          </a:prstGeom>
          <a:noFill/>
          <a:ln>
            <a:noFill/>
          </a:ln>
        </p:spPr>
      </p:pic>
      <p:pic>
        <p:nvPicPr>
          <p:cNvPr id="3" name="Picture 2">
            <a:extLst>
              <a:ext uri="{FF2B5EF4-FFF2-40B4-BE49-F238E27FC236}">
                <a16:creationId xmlns:a16="http://schemas.microsoft.com/office/drawing/2014/main" id="{AECF4A1F-82D4-8953-847D-195D21C9C3F7}"/>
              </a:ext>
            </a:extLst>
          </p:cNvPr>
          <p:cNvPicPr>
            <a:picLocks noChangeAspect="1"/>
          </p:cNvPicPr>
          <p:nvPr/>
        </p:nvPicPr>
        <p:blipFill>
          <a:blip r:embed="rId5"/>
          <a:stretch>
            <a:fillRect/>
          </a:stretch>
        </p:blipFill>
        <p:spPr>
          <a:xfrm>
            <a:off x="1481367" y="1129553"/>
            <a:ext cx="6181265" cy="369262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Analysis (Wage)</a:t>
            </a:r>
            <a:endParaRPr dirty="0"/>
          </a:p>
        </p:txBody>
      </p:sp>
      <p:pic>
        <p:nvPicPr>
          <p:cNvPr id="1006" name="Google Shape;1006;p51"/>
          <p:cNvPicPr preferRelativeResize="0"/>
          <p:nvPr/>
        </p:nvPicPr>
        <p:blipFill>
          <a:blip r:embed="rId3">
            <a:alphaModFix/>
          </a:blip>
          <a:stretch>
            <a:fillRect/>
          </a:stretch>
        </p:blipFill>
        <p:spPr>
          <a:xfrm>
            <a:off x="3246800" y="4085037"/>
            <a:ext cx="173870" cy="264025"/>
          </a:xfrm>
          <a:prstGeom prst="rect">
            <a:avLst/>
          </a:prstGeom>
          <a:noFill/>
          <a:ln>
            <a:noFill/>
          </a:ln>
        </p:spPr>
      </p:pic>
      <p:pic>
        <p:nvPicPr>
          <p:cNvPr id="1007" name="Google Shape;1007;p51"/>
          <p:cNvPicPr preferRelativeResize="0"/>
          <p:nvPr/>
        </p:nvPicPr>
        <p:blipFill>
          <a:blip r:embed="rId3">
            <a:alphaModFix/>
          </a:blip>
          <a:stretch>
            <a:fillRect/>
          </a:stretch>
        </p:blipFill>
        <p:spPr>
          <a:xfrm>
            <a:off x="5609000" y="1265637"/>
            <a:ext cx="173870" cy="264025"/>
          </a:xfrm>
          <a:prstGeom prst="rect">
            <a:avLst/>
          </a:prstGeom>
          <a:noFill/>
          <a:ln>
            <a:noFill/>
          </a:ln>
        </p:spPr>
      </p:pic>
      <p:pic>
        <p:nvPicPr>
          <p:cNvPr id="1008" name="Google Shape;1008;p51"/>
          <p:cNvPicPr preferRelativeResize="0"/>
          <p:nvPr/>
        </p:nvPicPr>
        <p:blipFill>
          <a:blip r:embed="rId4">
            <a:alphaModFix/>
          </a:blip>
          <a:stretch>
            <a:fillRect/>
          </a:stretch>
        </p:blipFill>
        <p:spPr>
          <a:xfrm>
            <a:off x="6670412" y="4550975"/>
            <a:ext cx="113300" cy="113300"/>
          </a:xfrm>
          <a:prstGeom prst="rect">
            <a:avLst/>
          </a:prstGeom>
          <a:noFill/>
          <a:ln>
            <a:noFill/>
          </a:ln>
        </p:spPr>
      </p:pic>
      <p:pic>
        <p:nvPicPr>
          <p:cNvPr id="1009" name="Google Shape;1009;p51"/>
          <p:cNvPicPr preferRelativeResize="0"/>
          <p:nvPr/>
        </p:nvPicPr>
        <p:blipFill>
          <a:blip r:embed="rId4">
            <a:alphaModFix/>
          </a:blip>
          <a:stretch>
            <a:fillRect/>
          </a:stretch>
        </p:blipFill>
        <p:spPr>
          <a:xfrm>
            <a:off x="7356212" y="664775"/>
            <a:ext cx="113300" cy="113300"/>
          </a:xfrm>
          <a:prstGeom prst="rect">
            <a:avLst/>
          </a:prstGeom>
          <a:noFill/>
          <a:ln>
            <a:noFill/>
          </a:ln>
        </p:spPr>
      </p:pic>
      <p:pic>
        <p:nvPicPr>
          <p:cNvPr id="4" name="Picture 3">
            <a:extLst>
              <a:ext uri="{FF2B5EF4-FFF2-40B4-BE49-F238E27FC236}">
                <a16:creationId xmlns:a16="http://schemas.microsoft.com/office/drawing/2014/main" id="{A14DE4CC-97B8-E509-31CF-4F8A46DCF874}"/>
              </a:ext>
            </a:extLst>
          </p:cNvPr>
          <p:cNvPicPr>
            <a:picLocks noChangeAspect="1"/>
          </p:cNvPicPr>
          <p:nvPr/>
        </p:nvPicPr>
        <p:blipFill>
          <a:blip r:embed="rId5"/>
          <a:stretch>
            <a:fillRect/>
          </a:stretch>
        </p:blipFill>
        <p:spPr>
          <a:xfrm>
            <a:off x="4144914" y="110938"/>
            <a:ext cx="4265849" cy="4921624"/>
          </a:xfrm>
          <a:prstGeom prst="rect">
            <a:avLst/>
          </a:prstGeom>
        </p:spPr>
      </p:pic>
      <p:pic>
        <p:nvPicPr>
          <p:cNvPr id="6" name="Picture 5">
            <a:extLst>
              <a:ext uri="{FF2B5EF4-FFF2-40B4-BE49-F238E27FC236}">
                <a16:creationId xmlns:a16="http://schemas.microsoft.com/office/drawing/2014/main" id="{F42DB209-3175-83CD-3F2C-A269A98A6AAF}"/>
              </a:ext>
            </a:extLst>
          </p:cNvPr>
          <p:cNvPicPr>
            <a:picLocks noChangeAspect="1"/>
          </p:cNvPicPr>
          <p:nvPr/>
        </p:nvPicPr>
        <p:blipFill>
          <a:blip r:embed="rId6"/>
          <a:stretch>
            <a:fillRect/>
          </a:stretch>
        </p:blipFill>
        <p:spPr>
          <a:xfrm rot="16200000">
            <a:off x="1502193" y="2389841"/>
            <a:ext cx="4921624" cy="363817"/>
          </a:xfrm>
          <a:prstGeom prst="rect">
            <a:avLst/>
          </a:prstGeom>
        </p:spPr>
      </p:pic>
    </p:spTree>
    <p:extLst>
      <p:ext uri="{BB962C8B-B14F-4D97-AF65-F5344CB8AC3E}">
        <p14:creationId xmlns:p14="http://schemas.microsoft.com/office/powerpoint/2010/main" val="3668089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Analysis (Employment)</a:t>
            </a:r>
            <a:endParaRPr dirty="0"/>
          </a:p>
        </p:txBody>
      </p:sp>
      <p:pic>
        <p:nvPicPr>
          <p:cNvPr id="1006" name="Google Shape;1006;p51"/>
          <p:cNvPicPr preferRelativeResize="0"/>
          <p:nvPr/>
        </p:nvPicPr>
        <p:blipFill>
          <a:blip r:embed="rId3">
            <a:alphaModFix/>
          </a:blip>
          <a:stretch>
            <a:fillRect/>
          </a:stretch>
        </p:blipFill>
        <p:spPr>
          <a:xfrm>
            <a:off x="3246800" y="4085037"/>
            <a:ext cx="173870" cy="264025"/>
          </a:xfrm>
          <a:prstGeom prst="rect">
            <a:avLst/>
          </a:prstGeom>
          <a:noFill/>
          <a:ln>
            <a:noFill/>
          </a:ln>
        </p:spPr>
      </p:pic>
      <p:pic>
        <p:nvPicPr>
          <p:cNvPr id="1007" name="Google Shape;1007;p51"/>
          <p:cNvPicPr preferRelativeResize="0"/>
          <p:nvPr/>
        </p:nvPicPr>
        <p:blipFill>
          <a:blip r:embed="rId3">
            <a:alphaModFix/>
          </a:blip>
          <a:stretch>
            <a:fillRect/>
          </a:stretch>
        </p:blipFill>
        <p:spPr>
          <a:xfrm>
            <a:off x="5609000" y="1265637"/>
            <a:ext cx="173870" cy="264025"/>
          </a:xfrm>
          <a:prstGeom prst="rect">
            <a:avLst/>
          </a:prstGeom>
          <a:noFill/>
          <a:ln>
            <a:noFill/>
          </a:ln>
        </p:spPr>
      </p:pic>
      <p:pic>
        <p:nvPicPr>
          <p:cNvPr id="1008" name="Google Shape;1008;p51"/>
          <p:cNvPicPr preferRelativeResize="0"/>
          <p:nvPr/>
        </p:nvPicPr>
        <p:blipFill>
          <a:blip r:embed="rId4">
            <a:alphaModFix/>
          </a:blip>
          <a:stretch>
            <a:fillRect/>
          </a:stretch>
        </p:blipFill>
        <p:spPr>
          <a:xfrm>
            <a:off x="6670412" y="4550975"/>
            <a:ext cx="113300" cy="113300"/>
          </a:xfrm>
          <a:prstGeom prst="rect">
            <a:avLst/>
          </a:prstGeom>
          <a:noFill/>
          <a:ln>
            <a:noFill/>
          </a:ln>
        </p:spPr>
      </p:pic>
      <p:pic>
        <p:nvPicPr>
          <p:cNvPr id="1009" name="Google Shape;1009;p51"/>
          <p:cNvPicPr preferRelativeResize="0"/>
          <p:nvPr/>
        </p:nvPicPr>
        <p:blipFill>
          <a:blip r:embed="rId4">
            <a:alphaModFix/>
          </a:blip>
          <a:stretch>
            <a:fillRect/>
          </a:stretch>
        </p:blipFill>
        <p:spPr>
          <a:xfrm>
            <a:off x="7356212" y="664775"/>
            <a:ext cx="113300" cy="113300"/>
          </a:xfrm>
          <a:prstGeom prst="rect">
            <a:avLst/>
          </a:prstGeom>
          <a:noFill/>
          <a:ln>
            <a:noFill/>
          </a:ln>
        </p:spPr>
      </p:pic>
      <p:pic>
        <p:nvPicPr>
          <p:cNvPr id="3" name="Picture 2">
            <a:extLst>
              <a:ext uri="{FF2B5EF4-FFF2-40B4-BE49-F238E27FC236}">
                <a16:creationId xmlns:a16="http://schemas.microsoft.com/office/drawing/2014/main" id="{908475B3-8ADC-9E76-EBD6-C3C755FC3FE5}"/>
              </a:ext>
            </a:extLst>
          </p:cNvPr>
          <p:cNvPicPr>
            <a:picLocks noChangeAspect="1"/>
          </p:cNvPicPr>
          <p:nvPr/>
        </p:nvPicPr>
        <p:blipFill>
          <a:blip r:embed="rId5"/>
          <a:stretch>
            <a:fillRect/>
          </a:stretch>
        </p:blipFill>
        <p:spPr>
          <a:xfrm>
            <a:off x="561124" y="1130090"/>
            <a:ext cx="5719092" cy="3765681"/>
          </a:xfrm>
          <a:prstGeom prst="rect">
            <a:avLst/>
          </a:prstGeom>
        </p:spPr>
      </p:pic>
      <p:pic>
        <p:nvPicPr>
          <p:cNvPr id="7" name="Picture 6">
            <a:extLst>
              <a:ext uri="{FF2B5EF4-FFF2-40B4-BE49-F238E27FC236}">
                <a16:creationId xmlns:a16="http://schemas.microsoft.com/office/drawing/2014/main" id="{FAEF9E97-46FE-807A-ADB2-238F3D3AF5BD}"/>
              </a:ext>
            </a:extLst>
          </p:cNvPr>
          <p:cNvPicPr>
            <a:picLocks noChangeAspect="1"/>
          </p:cNvPicPr>
          <p:nvPr/>
        </p:nvPicPr>
        <p:blipFill>
          <a:blip r:embed="rId6"/>
          <a:stretch>
            <a:fillRect/>
          </a:stretch>
        </p:blipFill>
        <p:spPr>
          <a:xfrm>
            <a:off x="6280216" y="2452138"/>
            <a:ext cx="2529368" cy="1121584"/>
          </a:xfrm>
          <a:prstGeom prst="rect">
            <a:avLst/>
          </a:prstGeom>
        </p:spPr>
      </p:pic>
    </p:spTree>
    <p:extLst>
      <p:ext uri="{BB962C8B-B14F-4D97-AF65-F5344CB8AC3E}">
        <p14:creationId xmlns:p14="http://schemas.microsoft.com/office/powerpoint/2010/main" val="2096314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Analysis (Graduation Rate)</a:t>
            </a:r>
            <a:endParaRPr dirty="0"/>
          </a:p>
        </p:txBody>
      </p:sp>
      <p:pic>
        <p:nvPicPr>
          <p:cNvPr id="1006" name="Google Shape;1006;p51"/>
          <p:cNvPicPr preferRelativeResize="0"/>
          <p:nvPr/>
        </p:nvPicPr>
        <p:blipFill>
          <a:blip r:embed="rId3">
            <a:alphaModFix/>
          </a:blip>
          <a:stretch>
            <a:fillRect/>
          </a:stretch>
        </p:blipFill>
        <p:spPr>
          <a:xfrm>
            <a:off x="3246800" y="4085037"/>
            <a:ext cx="173870" cy="264025"/>
          </a:xfrm>
          <a:prstGeom prst="rect">
            <a:avLst/>
          </a:prstGeom>
          <a:noFill/>
          <a:ln>
            <a:noFill/>
          </a:ln>
        </p:spPr>
      </p:pic>
      <p:pic>
        <p:nvPicPr>
          <p:cNvPr id="1007" name="Google Shape;1007;p51"/>
          <p:cNvPicPr preferRelativeResize="0"/>
          <p:nvPr/>
        </p:nvPicPr>
        <p:blipFill>
          <a:blip r:embed="rId3">
            <a:alphaModFix/>
          </a:blip>
          <a:stretch>
            <a:fillRect/>
          </a:stretch>
        </p:blipFill>
        <p:spPr>
          <a:xfrm>
            <a:off x="5609000" y="1265637"/>
            <a:ext cx="173870" cy="264025"/>
          </a:xfrm>
          <a:prstGeom prst="rect">
            <a:avLst/>
          </a:prstGeom>
          <a:noFill/>
          <a:ln>
            <a:noFill/>
          </a:ln>
        </p:spPr>
      </p:pic>
      <p:pic>
        <p:nvPicPr>
          <p:cNvPr id="1008" name="Google Shape;1008;p51"/>
          <p:cNvPicPr preferRelativeResize="0"/>
          <p:nvPr/>
        </p:nvPicPr>
        <p:blipFill>
          <a:blip r:embed="rId4">
            <a:alphaModFix/>
          </a:blip>
          <a:stretch>
            <a:fillRect/>
          </a:stretch>
        </p:blipFill>
        <p:spPr>
          <a:xfrm>
            <a:off x="6670412" y="4550975"/>
            <a:ext cx="113300" cy="113300"/>
          </a:xfrm>
          <a:prstGeom prst="rect">
            <a:avLst/>
          </a:prstGeom>
          <a:noFill/>
          <a:ln>
            <a:noFill/>
          </a:ln>
        </p:spPr>
      </p:pic>
      <p:pic>
        <p:nvPicPr>
          <p:cNvPr id="1009" name="Google Shape;1009;p51"/>
          <p:cNvPicPr preferRelativeResize="0"/>
          <p:nvPr/>
        </p:nvPicPr>
        <p:blipFill>
          <a:blip r:embed="rId4">
            <a:alphaModFix/>
          </a:blip>
          <a:stretch>
            <a:fillRect/>
          </a:stretch>
        </p:blipFill>
        <p:spPr>
          <a:xfrm>
            <a:off x="7356212" y="664775"/>
            <a:ext cx="113300" cy="113300"/>
          </a:xfrm>
          <a:prstGeom prst="rect">
            <a:avLst/>
          </a:prstGeom>
          <a:noFill/>
          <a:ln>
            <a:noFill/>
          </a:ln>
        </p:spPr>
      </p:pic>
      <p:pic>
        <p:nvPicPr>
          <p:cNvPr id="4" name="Picture 3">
            <a:extLst>
              <a:ext uri="{FF2B5EF4-FFF2-40B4-BE49-F238E27FC236}">
                <a16:creationId xmlns:a16="http://schemas.microsoft.com/office/drawing/2014/main" id="{1640B119-D099-1F64-888E-A391FC889805}"/>
              </a:ext>
            </a:extLst>
          </p:cNvPr>
          <p:cNvPicPr>
            <a:picLocks noChangeAspect="1"/>
          </p:cNvPicPr>
          <p:nvPr/>
        </p:nvPicPr>
        <p:blipFill>
          <a:blip r:embed="rId5"/>
          <a:stretch>
            <a:fillRect/>
          </a:stretch>
        </p:blipFill>
        <p:spPr>
          <a:xfrm>
            <a:off x="1457165" y="1191652"/>
            <a:ext cx="6229670" cy="3359323"/>
          </a:xfrm>
          <a:prstGeom prst="rect">
            <a:avLst/>
          </a:prstGeom>
        </p:spPr>
      </p:pic>
    </p:spTree>
    <p:extLst>
      <p:ext uri="{BB962C8B-B14F-4D97-AF65-F5344CB8AC3E}">
        <p14:creationId xmlns:p14="http://schemas.microsoft.com/office/powerpoint/2010/main" val="2115806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Analysis (Course Popularity by Gender)</a:t>
            </a:r>
            <a:endParaRPr dirty="0"/>
          </a:p>
        </p:txBody>
      </p:sp>
      <p:pic>
        <p:nvPicPr>
          <p:cNvPr id="1006" name="Google Shape;1006;p51"/>
          <p:cNvPicPr preferRelativeResize="0"/>
          <p:nvPr/>
        </p:nvPicPr>
        <p:blipFill>
          <a:blip r:embed="rId3">
            <a:alphaModFix/>
          </a:blip>
          <a:stretch>
            <a:fillRect/>
          </a:stretch>
        </p:blipFill>
        <p:spPr>
          <a:xfrm>
            <a:off x="3246800" y="4085037"/>
            <a:ext cx="173870" cy="264025"/>
          </a:xfrm>
          <a:prstGeom prst="rect">
            <a:avLst/>
          </a:prstGeom>
          <a:noFill/>
          <a:ln>
            <a:noFill/>
          </a:ln>
        </p:spPr>
      </p:pic>
      <p:pic>
        <p:nvPicPr>
          <p:cNvPr id="1007" name="Google Shape;1007;p51"/>
          <p:cNvPicPr preferRelativeResize="0"/>
          <p:nvPr/>
        </p:nvPicPr>
        <p:blipFill>
          <a:blip r:embed="rId3">
            <a:alphaModFix/>
          </a:blip>
          <a:stretch>
            <a:fillRect/>
          </a:stretch>
        </p:blipFill>
        <p:spPr>
          <a:xfrm>
            <a:off x="5609000" y="1265637"/>
            <a:ext cx="173870" cy="264025"/>
          </a:xfrm>
          <a:prstGeom prst="rect">
            <a:avLst/>
          </a:prstGeom>
          <a:noFill/>
          <a:ln>
            <a:noFill/>
          </a:ln>
        </p:spPr>
      </p:pic>
      <p:pic>
        <p:nvPicPr>
          <p:cNvPr id="1008" name="Google Shape;1008;p51"/>
          <p:cNvPicPr preferRelativeResize="0"/>
          <p:nvPr/>
        </p:nvPicPr>
        <p:blipFill>
          <a:blip r:embed="rId4">
            <a:alphaModFix/>
          </a:blip>
          <a:stretch>
            <a:fillRect/>
          </a:stretch>
        </p:blipFill>
        <p:spPr>
          <a:xfrm>
            <a:off x="6670412" y="4550975"/>
            <a:ext cx="113300" cy="113300"/>
          </a:xfrm>
          <a:prstGeom prst="rect">
            <a:avLst/>
          </a:prstGeom>
          <a:noFill/>
          <a:ln>
            <a:noFill/>
          </a:ln>
        </p:spPr>
      </p:pic>
      <p:pic>
        <p:nvPicPr>
          <p:cNvPr id="1009" name="Google Shape;1009;p51"/>
          <p:cNvPicPr preferRelativeResize="0"/>
          <p:nvPr/>
        </p:nvPicPr>
        <p:blipFill>
          <a:blip r:embed="rId4">
            <a:alphaModFix/>
          </a:blip>
          <a:stretch>
            <a:fillRect/>
          </a:stretch>
        </p:blipFill>
        <p:spPr>
          <a:xfrm>
            <a:off x="7356212" y="664775"/>
            <a:ext cx="113300" cy="113300"/>
          </a:xfrm>
          <a:prstGeom prst="rect">
            <a:avLst/>
          </a:prstGeom>
          <a:noFill/>
          <a:ln>
            <a:noFill/>
          </a:ln>
        </p:spPr>
      </p:pic>
      <p:pic>
        <p:nvPicPr>
          <p:cNvPr id="8" name="Picture 7">
            <a:extLst>
              <a:ext uri="{FF2B5EF4-FFF2-40B4-BE49-F238E27FC236}">
                <a16:creationId xmlns:a16="http://schemas.microsoft.com/office/drawing/2014/main" id="{1621ADA3-99DB-66CC-A059-EA5CB796F244}"/>
              </a:ext>
            </a:extLst>
          </p:cNvPr>
          <p:cNvPicPr>
            <a:picLocks noChangeAspect="1"/>
          </p:cNvPicPr>
          <p:nvPr/>
        </p:nvPicPr>
        <p:blipFill>
          <a:blip r:embed="rId5"/>
          <a:stretch>
            <a:fillRect/>
          </a:stretch>
        </p:blipFill>
        <p:spPr>
          <a:xfrm>
            <a:off x="2178423" y="1104954"/>
            <a:ext cx="4787153" cy="3822875"/>
          </a:xfrm>
          <a:prstGeom prst="rect">
            <a:avLst/>
          </a:prstGeom>
        </p:spPr>
      </p:pic>
    </p:spTree>
    <p:extLst>
      <p:ext uri="{BB962C8B-B14F-4D97-AF65-F5344CB8AC3E}">
        <p14:creationId xmlns:p14="http://schemas.microsoft.com/office/powerpoint/2010/main" val="2856822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Analysis (Difficult of qualifying for course)</a:t>
            </a:r>
            <a:endParaRPr dirty="0"/>
          </a:p>
        </p:txBody>
      </p:sp>
      <p:pic>
        <p:nvPicPr>
          <p:cNvPr id="1006" name="Google Shape;1006;p51"/>
          <p:cNvPicPr preferRelativeResize="0"/>
          <p:nvPr/>
        </p:nvPicPr>
        <p:blipFill>
          <a:blip r:embed="rId3">
            <a:alphaModFix/>
          </a:blip>
          <a:stretch>
            <a:fillRect/>
          </a:stretch>
        </p:blipFill>
        <p:spPr>
          <a:xfrm>
            <a:off x="3246800" y="4085037"/>
            <a:ext cx="173870" cy="264025"/>
          </a:xfrm>
          <a:prstGeom prst="rect">
            <a:avLst/>
          </a:prstGeom>
          <a:noFill/>
          <a:ln>
            <a:noFill/>
          </a:ln>
        </p:spPr>
      </p:pic>
      <p:pic>
        <p:nvPicPr>
          <p:cNvPr id="1007" name="Google Shape;1007;p51"/>
          <p:cNvPicPr preferRelativeResize="0"/>
          <p:nvPr/>
        </p:nvPicPr>
        <p:blipFill>
          <a:blip r:embed="rId3">
            <a:alphaModFix/>
          </a:blip>
          <a:stretch>
            <a:fillRect/>
          </a:stretch>
        </p:blipFill>
        <p:spPr>
          <a:xfrm>
            <a:off x="5609000" y="1265637"/>
            <a:ext cx="173870" cy="264025"/>
          </a:xfrm>
          <a:prstGeom prst="rect">
            <a:avLst/>
          </a:prstGeom>
          <a:noFill/>
          <a:ln>
            <a:noFill/>
          </a:ln>
        </p:spPr>
      </p:pic>
      <p:pic>
        <p:nvPicPr>
          <p:cNvPr id="1008" name="Google Shape;1008;p51"/>
          <p:cNvPicPr preferRelativeResize="0"/>
          <p:nvPr/>
        </p:nvPicPr>
        <p:blipFill>
          <a:blip r:embed="rId4">
            <a:alphaModFix/>
          </a:blip>
          <a:stretch>
            <a:fillRect/>
          </a:stretch>
        </p:blipFill>
        <p:spPr>
          <a:xfrm>
            <a:off x="6670412" y="4550975"/>
            <a:ext cx="113300" cy="113300"/>
          </a:xfrm>
          <a:prstGeom prst="rect">
            <a:avLst/>
          </a:prstGeom>
          <a:noFill/>
          <a:ln>
            <a:noFill/>
          </a:ln>
        </p:spPr>
      </p:pic>
      <p:pic>
        <p:nvPicPr>
          <p:cNvPr id="1009" name="Google Shape;1009;p51"/>
          <p:cNvPicPr preferRelativeResize="0"/>
          <p:nvPr/>
        </p:nvPicPr>
        <p:blipFill>
          <a:blip r:embed="rId4">
            <a:alphaModFix/>
          </a:blip>
          <a:stretch>
            <a:fillRect/>
          </a:stretch>
        </p:blipFill>
        <p:spPr>
          <a:xfrm>
            <a:off x="7356212" y="664775"/>
            <a:ext cx="113300" cy="113300"/>
          </a:xfrm>
          <a:prstGeom prst="rect">
            <a:avLst/>
          </a:prstGeom>
          <a:noFill/>
          <a:ln>
            <a:noFill/>
          </a:ln>
        </p:spPr>
      </p:pic>
      <p:pic>
        <p:nvPicPr>
          <p:cNvPr id="3" name="Picture 2">
            <a:extLst>
              <a:ext uri="{FF2B5EF4-FFF2-40B4-BE49-F238E27FC236}">
                <a16:creationId xmlns:a16="http://schemas.microsoft.com/office/drawing/2014/main" id="{97A0ACB7-96ED-F41C-5B1E-48B51640F9D4}"/>
              </a:ext>
            </a:extLst>
          </p:cNvPr>
          <p:cNvPicPr>
            <a:picLocks noChangeAspect="1"/>
          </p:cNvPicPr>
          <p:nvPr/>
        </p:nvPicPr>
        <p:blipFill>
          <a:blip r:embed="rId5"/>
          <a:stretch>
            <a:fillRect/>
          </a:stretch>
        </p:blipFill>
        <p:spPr>
          <a:xfrm>
            <a:off x="1376240" y="1164566"/>
            <a:ext cx="6391519" cy="3597512"/>
          </a:xfrm>
          <a:prstGeom prst="rect">
            <a:avLst/>
          </a:prstGeom>
        </p:spPr>
      </p:pic>
      <p:sp>
        <p:nvSpPr>
          <p:cNvPr id="4" name="Oval 3">
            <a:extLst>
              <a:ext uri="{FF2B5EF4-FFF2-40B4-BE49-F238E27FC236}">
                <a16:creationId xmlns:a16="http://schemas.microsoft.com/office/drawing/2014/main" id="{594BD2D5-B658-BD28-F04B-05BF009E4056}"/>
              </a:ext>
            </a:extLst>
          </p:cNvPr>
          <p:cNvSpPr/>
          <p:nvPr/>
        </p:nvSpPr>
        <p:spPr>
          <a:xfrm>
            <a:off x="5472012" y="3182469"/>
            <a:ext cx="251012" cy="264025"/>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10280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47"/>
          <p:cNvSpPr txBox="1">
            <a:spLocks noGrp="1"/>
          </p:cNvSpPr>
          <p:nvPr>
            <p:ph type="title"/>
          </p:nvPr>
        </p:nvSpPr>
        <p:spPr>
          <a:xfrm>
            <a:off x="720000" y="2414400"/>
            <a:ext cx="5456682"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Recommendation</a:t>
            </a:r>
            <a:endParaRPr dirty="0"/>
          </a:p>
        </p:txBody>
      </p:sp>
      <p:sp>
        <p:nvSpPr>
          <p:cNvPr id="896" name="Google Shape;896;p47"/>
          <p:cNvSpPr txBox="1">
            <a:spLocks noGrp="1"/>
          </p:cNvSpPr>
          <p:nvPr>
            <p:ph type="title" idx="2"/>
          </p:nvPr>
        </p:nvSpPr>
        <p:spPr>
          <a:xfrm>
            <a:off x="842801" y="1601375"/>
            <a:ext cx="1107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pic>
        <p:nvPicPr>
          <p:cNvPr id="898" name="Google Shape;898;p47"/>
          <p:cNvPicPr preferRelativeResize="0"/>
          <p:nvPr/>
        </p:nvPicPr>
        <p:blipFill>
          <a:blip r:embed="rId3">
            <a:alphaModFix/>
          </a:blip>
          <a:stretch>
            <a:fillRect/>
          </a:stretch>
        </p:blipFill>
        <p:spPr>
          <a:xfrm flipH="1">
            <a:off x="6042710" y="2047640"/>
            <a:ext cx="2730450" cy="3095850"/>
          </a:xfrm>
          <a:prstGeom prst="rect">
            <a:avLst/>
          </a:prstGeom>
          <a:noFill/>
          <a:ln>
            <a:noFill/>
          </a:ln>
        </p:spPr>
      </p:pic>
      <p:pic>
        <p:nvPicPr>
          <p:cNvPr id="899" name="Google Shape;899;p47"/>
          <p:cNvPicPr preferRelativeResize="0"/>
          <p:nvPr/>
        </p:nvPicPr>
        <p:blipFill>
          <a:blip r:embed="rId4">
            <a:alphaModFix/>
          </a:blip>
          <a:stretch>
            <a:fillRect/>
          </a:stretch>
        </p:blipFill>
        <p:spPr>
          <a:xfrm>
            <a:off x="2683687" y="430650"/>
            <a:ext cx="173870" cy="264025"/>
          </a:xfrm>
          <a:prstGeom prst="rect">
            <a:avLst/>
          </a:prstGeom>
          <a:noFill/>
          <a:ln>
            <a:noFill/>
          </a:ln>
        </p:spPr>
      </p:pic>
      <p:pic>
        <p:nvPicPr>
          <p:cNvPr id="900" name="Google Shape;900;p47"/>
          <p:cNvPicPr preferRelativeResize="0"/>
          <p:nvPr/>
        </p:nvPicPr>
        <p:blipFill>
          <a:blip r:embed="rId4">
            <a:alphaModFix/>
          </a:blip>
          <a:stretch>
            <a:fillRect/>
          </a:stretch>
        </p:blipFill>
        <p:spPr>
          <a:xfrm>
            <a:off x="7636687" y="3173850"/>
            <a:ext cx="173870" cy="264025"/>
          </a:xfrm>
          <a:prstGeom prst="rect">
            <a:avLst/>
          </a:prstGeom>
          <a:noFill/>
          <a:ln>
            <a:noFill/>
          </a:ln>
        </p:spPr>
      </p:pic>
      <p:pic>
        <p:nvPicPr>
          <p:cNvPr id="901" name="Google Shape;901;p47"/>
          <p:cNvPicPr preferRelativeResize="0"/>
          <p:nvPr/>
        </p:nvPicPr>
        <p:blipFill>
          <a:blip r:embed="rId5">
            <a:alphaModFix/>
          </a:blip>
          <a:stretch>
            <a:fillRect/>
          </a:stretch>
        </p:blipFill>
        <p:spPr>
          <a:xfrm>
            <a:off x="7306675" y="4191000"/>
            <a:ext cx="113300" cy="113300"/>
          </a:xfrm>
          <a:prstGeom prst="rect">
            <a:avLst/>
          </a:prstGeom>
          <a:noFill/>
          <a:ln>
            <a:noFill/>
          </a:ln>
        </p:spPr>
      </p:pic>
      <p:pic>
        <p:nvPicPr>
          <p:cNvPr id="902" name="Google Shape;902;p47"/>
          <p:cNvPicPr preferRelativeResize="0"/>
          <p:nvPr/>
        </p:nvPicPr>
        <p:blipFill>
          <a:blip r:embed="rId6">
            <a:alphaModFix/>
          </a:blip>
          <a:stretch>
            <a:fillRect/>
          </a:stretch>
        </p:blipFill>
        <p:spPr>
          <a:xfrm rot="9879694">
            <a:off x="4578494" y="-808035"/>
            <a:ext cx="296613" cy="1860066"/>
          </a:xfrm>
          <a:prstGeom prst="rect">
            <a:avLst/>
          </a:prstGeom>
          <a:noFill/>
          <a:ln>
            <a:noFill/>
          </a:ln>
        </p:spPr>
      </p:pic>
      <p:pic>
        <p:nvPicPr>
          <p:cNvPr id="903" name="Google Shape;903;p47"/>
          <p:cNvPicPr preferRelativeResize="0"/>
          <p:nvPr/>
        </p:nvPicPr>
        <p:blipFill>
          <a:blip r:embed="rId6">
            <a:alphaModFix/>
          </a:blip>
          <a:stretch>
            <a:fillRect/>
          </a:stretch>
        </p:blipFill>
        <p:spPr>
          <a:xfrm rot="9504295" flipH="1">
            <a:off x="4614540" y="-676619"/>
            <a:ext cx="296613" cy="1860065"/>
          </a:xfrm>
          <a:prstGeom prst="rect">
            <a:avLst/>
          </a:prstGeom>
          <a:noFill/>
          <a:ln>
            <a:noFill/>
          </a:ln>
        </p:spPr>
      </p:pic>
      <p:grpSp>
        <p:nvGrpSpPr>
          <p:cNvPr id="904" name="Google Shape;904;p47"/>
          <p:cNvGrpSpPr/>
          <p:nvPr/>
        </p:nvGrpSpPr>
        <p:grpSpPr>
          <a:xfrm rot="-835250" flipH="1">
            <a:off x="7561875" y="281646"/>
            <a:ext cx="973056" cy="676744"/>
            <a:chOff x="3370900" y="1218500"/>
            <a:chExt cx="850650" cy="591600"/>
          </a:xfrm>
        </p:grpSpPr>
        <p:sp>
          <p:nvSpPr>
            <p:cNvPr id="905" name="Google Shape;905;p47"/>
            <p:cNvSpPr/>
            <p:nvPr/>
          </p:nvSpPr>
          <p:spPr>
            <a:xfrm>
              <a:off x="3370900" y="1378925"/>
              <a:ext cx="818125" cy="323600"/>
            </a:xfrm>
            <a:custGeom>
              <a:avLst/>
              <a:gdLst/>
              <a:ahLst/>
              <a:cxnLst/>
              <a:rect l="l" t="t" r="r" b="b"/>
              <a:pathLst>
                <a:path w="32725" h="12944" extrusionOk="0">
                  <a:moveTo>
                    <a:pt x="32724" y="1"/>
                  </a:moveTo>
                  <a:lnTo>
                    <a:pt x="17147" y="2569"/>
                  </a:lnTo>
                  <a:lnTo>
                    <a:pt x="1" y="12943"/>
                  </a:lnTo>
                  <a:lnTo>
                    <a:pt x="24485" y="11042"/>
                  </a:lnTo>
                  <a:lnTo>
                    <a:pt x="32724" y="1"/>
                  </a:ln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7"/>
            <p:cNvSpPr/>
            <p:nvPr/>
          </p:nvSpPr>
          <p:spPr>
            <a:xfrm>
              <a:off x="3638600" y="1480675"/>
              <a:ext cx="582950" cy="329425"/>
            </a:xfrm>
            <a:custGeom>
              <a:avLst/>
              <a:gdLst/>
              <a:ahLst/>
              <a:cxnLst/>
              <a:rect l="l" t="t" r="r" b="b"/>
              <a:pathLst>
                <a:path w="23318" h="13177" extrusionOk="0">
                  <a:moveTo>
                    <a:pt x="19314" y="0"/>
                  </a:moveTo>
                  <a:lnTo>
                    <a:pt x="14011" y="7439"/>
                  </a:lnTo>
                  <a:lnTo>
                    <a:pt x="1" y="8373"/>
                  </a:lnTo>
                  <a:lnTo>
                    <a:pt x="334" y="13176"/>
                  </a:lnTo>
                  <a:cubicBezTo>
                    <a:pt x="3525" y="11320"/>
                    <a:pt x="8490" y="10950"/>
                    <a:pt x="11763" y="10950"/>
                  </a:cubicBezTo>
                  <a:cubicBezTo>
                    <a:pt x="13724" y="10950"/>
                    <a:pt x="15078" y="11083"/>
                    <a:pt x="15078" y="11108"/>
                  </a:cubicBezTo>
                  <a:cubicBezTo>
                    <a:pt x="16612" y="7105"/>
                    <a:pt x="23317" y="2369"/>
                    <a:pt x="23317" y="2369"/>
                  </a:cubicBezTo>
                  <a:lnTo>
                    <a:pt x="19314" y="0"/>
                  </a:ln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7"/>
            <p:cNvSpPr/>
            <p:nvPr/>
          </p:nvSpPr>
          <p:spPr>
            <a:xfrm>
              <a:off x="3836250" y="1260500"/>
              <a:ext cx="212675" cy="269850"/>
            </a:xfrm>
            <a:custGeom>
              <a:avLst/>
              <a:gdLst/>
              <a:ahLst/>
              <a:cxnLst/>
              <a:rect l="l" t="t" r="r" b="b"/>
              <a:pathLst>
                <a:path w="8507" h="10794" extrusionOk="0">
                  <a:moveTo>
                    <a:pt x="8293" y="1"/>
                  </a:moveTo>
                  <a:cubicBezTo>
                    <a:pt x="7784" y="1"/>
                    <a:pt x="3367" y="91"/>
                    <a:pt x="2702" y="3604"/>
                  </a:cubicBezTo>
                  <a:cubicBezTo>
                    <a:pt x="2035" y="7139"/>
                    <a:pt x="34" y="10475"/>
                    <a:pt x="34" y="10508"/>
                  </a:cubicBezTo>
                  <a:cubicBezTo>
                    <a:pt x="0" y="10609"/>
                    <a:pt x="0" y="10742"/>
                    <a:pt x="100" y="10775"/>
                  </a:cubicBezTo>
                  <a:cubicBezTo>
                    <a:pt x="123" y="10786"/>
                    <a:pt x="145" y="10794"/>
                    <a:pt x="168" y="10794"/>
                  </a:cubicBezTo>
                  <a:cubicBezTo>
                    <a:pt x="215" y="10794"/>
                    <a:pt x="267" y="10764"/>
                    <a:pt x="334" y="10675"/>
                  </a:cubicBezTo>
                  <a:cubicBezTo>
                    <a:pt x="334" y="10675"/>
                    <a:pt x="2369" y="7306"/>
                    <a:pt x="3036" y="3670"/>
                  </a:cubicBezTo>
                  <a:cubicBezTo>
                    <a:pt x="3635" y="424"/>
                    <a:pt x="7778" y="334"/>
                    <a:pt x="8289" y="334"/>
                  </a:cubicBezTo>
                  <a:cubicBezTo>
                    <a:pt x="8318" y="334"/>
                    <a:pt x="8336" y="335"/>
                    <a:pt x="8340" y="335"/>
                  </a:cubicBezTo>
                  <a:cubicBezTo>
                    <a:pt x="8406" y="335"/>
                    <a:pt x="8506" y="268"/>
                    <a:pt x="8506" y="168"/>
                  </a:cubicBezTo>
                  <a:cubicBezTo>
                    <a:pt x="8506" y="101"/>
                    <a:pt x="8406" y="1"/>
                    <a:pt x="8340" y="1"/>
                  </a:cubicBezTo>
                  <a:cubicBezTo>
                    <a:pt x="8336" y="1"/>
                    <a:pt x="8320" y="1"/>
                    <a:pt x="8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4038050" y="1251100"/>
              <a:ext cx="66750" cy="49475"/>
            </a:xfrm>
            <a:custGeom>
              <a:avLst/>
              <a:gdLst/>
              <a:ahLst/>
              <a:cxnLst/>
              <a:rect l="l" t="t" r="r" b="b"/>
              <a:pathLst>
                <a:path w="2670" h="1979" extrusionOk="0">
                  <a:moveTo>
                    <a:pt x="1337" y="1"/>
                  </a:moveTo>
                  <a:cubicBezTo>
                    <a:pt x="736" y="1"/>
                    <a:pt x="149" y="175"/>
                    <a:pt x="101" y="844"/>
                  </a:cubicBezTo>
                  <a:cubicBezTo>
                    <a:pt x="1" y="1978"/>
                    <a:pt x="2002" y="1978"/>
                    <a:pt x="2002" y="1978"/>
                  </a:cubicBezTo>
                  <a:lnTo>
                    <a:pt x="2669" y="210"/>
                  </a:lnTo>
                  <a:cubicBezTo>
                    <a:pt x="2669" y="210"/>
                    <a:pt x="1995" y="1"/>
                    <a:pt x="1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3799550" y="1500600"/>
              <a:ext cx="93425" cy="57650"/>
            </a:xfrm>
            <a:custGeom>
              <a:avLst/>
              <a:gdLst/>
              <a:ahLst/>
              <a:cxnLst/>
              <a:rect l="l" t="t" r="r" b="b"/>
              <a:pathLst>
                <a:path w="3737" h="2306" extrusionOk="0">
                  <a:moveTo>
                    <a:pt x="1708" y="0"/>
                  </a:moveTo>
                  <a:cubicBezTo>
                    <a:pt x="1567" y="0"/>
                    <a:pt x="1440" y="13"/>
                    <a:pt x="1335" y="37"/>
                  </a:cubicBezTo>
                  <a:cubicBezTo>
                    <a:pt x="801" y="137"/>
                    <a:pt x="1" y="738"/>
                    <a:pt x="201" y="1338"/>
                  </a:cubicBezTo>
                  <a:cubicBezTo>
                    <a:pt x="401" y="1905"/>
                    <a:pt x="1402" y="2305"/>
                    <a:pt x="1969" y="2305"/>
                  </a:cubicBezTo>
                  <a:cubicBezTo>
                    <a:pt x="2669" y="2305"/>
                    <a:pt x="3737" y="1271"/>
                    <a:pt x="3403" y="671"/>
                  </a:cubicBezTo>
                  <a:cubicBezTo>
                    <a:pt x="3185" y="236"/>
                    <a:pt x="2325" y="0"/>
                    <a:pt x="1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4093925" y="1240500"/>
              <a:ext cx="75075" cy="30050"/>
            </a:xfrm>
            <a:custGeom>
              <a:avLst/>
              <a:gdLst/>
              <a:ahLst/>
              <a:cxnLst/>
              <a:rect l="l" t="t" r="r" b="b"/>
              <a:pathLst>
                <a:path w="3003" h="1202" extrusionOk="0">
                  <a:moveTo>
                    <a:pt x="2803" y="0"/>
                  </a:moveTo>
                  <a:cubicBezTo>
                    <a:pt x="2402" y="67"/>
                    <a:pt x="1969" y="267"/>
                    <a:pt x="1602" y="434"/>
                  </a:cubicBezTo>
                  <a:cubicBezTo>
                    <a:pt x="1168" y="634"/>
                    <a:pt x="768" y="834"/>
                    <a:pt x="301" y="834"/>
                  </a:cubicBezTo>
                  <a:cubicBezTo>
                    <a:pt x="267" y="801"/>
                    <a:pt x="201" y="801"/>
                    <a:pt x="134" y="801"/>
                  </a:cubicBezTo>
                  <a:cubicBezTo>
                    <a:pt x="67" y="834"/>
                    <a:pt x="1" y="934"/>
                    <a:pt x="1" y="1034"/>
                  </a:cubicBezTo>
                  <a:cubicBezTo>
                    <a:pt x="1" y="1101"/>
                    <a:pt x="67" y="1135"/>
                    <a:pt x="134" y="1201"/>
                  </a:cubicBezTo>
                  <a:cubicBezTo>
                    <a:pt x="201" y="1201"/>
                    <a:pt x="201" y="1201"/>
                    <a:pt x="267" y="1135"/>
                  </a:cubicBezTo>
                  <a:cubicBezTo>
                    <a:pt x="302" y="1137"/>
                    <a:pt x="337" y="1138"/>
                    <a:pt x="371" y="1138"/>
                  </a:cubicBezTo>
                  <a:cubicBezTo>
                    <a:pt x="866" y="1138"/>
                    <a:pt x="1334" y="921"/>
                    <a:pt x="1802" y="734"/>
                  </a:cubicBezTo>
                  <a:cubicBezTo>
                    <a:pt x="2169" y="567"/>
                    <a:pt x="2502" y="401"/>
                    <a:pt x="2903" y="334"/>
                  </a:cubicBezTo>
                  <a:cubicBezTo>
                    <a:pt x="2969" y="301"/>
                    <a:pt x="3003" y="234"/>
                    <a:pt x="3003" y="134"/>
                  </a:cubicBezTo>
                  <a:cubicBezTo>
                    <a:pt x="2969" y="67"/>
                    <a:pt x="2903" y="0"/>
                    <a:pt x="28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p:nvPr/>
          </p:nvSpPr>
          <p:spPr>
            <a:xfrm>
              <a:off x="4088925" y="1264525"/>
              <a:ext cx="73400" cy="13800"/>
            </a:xfrm>
            <a:custGeom>
              <a:avLst/>
              <a:gdLst/>
              <a:ahLst/>
              <a:cxnLst/>
              <a:rect l="l" t="t" r="r" b="b"/>
              <a:pathLst>
                <a:path w="2936" h="552" extrusionOk="0">
                  <a:moveTo>
                    <a:pt x="2595" y="0"/>
                  </a:moveTo>
                  <a:cubicBezTo>
                    <a:pt x="2234" y="0"/>
                    <a:pt x="1909" y="83"/>
                    <a:pt x="1535" y="140"/>
                  </a:cubicBezTo>
                  <a:cubicBezTo>
                    <a:pt x="1246" y="212"/>
                    <a:pt x="975" y="267"/>
                    <a:pt x="696" y="267"/>
                  </a:cubicBezTo>
                  <a:cubicBezTo>
                    <a:pt x="588" y="267"/>
                    <a:pt x="479" y="259"/>
                    <a:pt x="367" y="240"/>
                  </a:cubicBezTo>
                  <a:cubicBezTo>
                    <a:pt x="334" y="174"/>
                    <a:pt x="301" y="140"/>
                    <a:pt x="201" y="140"/>
                  </a:cubicBezTo>
                  <a:cubicBezTo>
                    <a:pt x="134" y="140"/>
                    <a:pt x="67" y="240"/>
                    <a:pt x="67" y="307"/>
                  </a:cubicBezTo>
                  <a:cubicBezTo>
                    <a:pt x="0" y="407"/>
                    <a:pt x="101" y="474"/>
                    <a:pt x="167" y="507"/>
                  </a:cubicBezTo>
                  <a:cubicBezTo>
                    <a:pt x="334" y="540"/>
                    <a:pt x="501" y="552"/>
                    <a:pt x="665" y="552"/>
                  </a:cubicBezTo>
                  <a:cubicBezTo>
                    <a:pt x="994" y="552"/>
                    <a:pt x="1313" y="507"/>
                    <a:pt x="1602" y="507"/>
                  </a:cubicBezTo>
                  <a:cubicBezTo>
                    <a:pt x="1909" y="456"/>
                    <a:pt x="2177" y="385"/>
                    <a:pt x="2451" y="385"/>
                  </a:cubicBezTo>
                  <a:cubicBezTo>
                    <a:pt x="2534" y="385"/>
                    <a:pt x="2617" y="392"/>
                    <a:pt x="2702" y="407"/>
                  </a:cubicBezTo>
                  <a:cubicBezTo>
                    <a:pt x="2836" y="407"/>
                    <a:pt x="2936" y="307"/>
                    <a:pt x="2936" y="240"/>
                  </a:cubicBezTo>
                  <a:cubicBezTo>
                    <a:pt x="2936" y="107"/>
                    <a:pt x="2836" y="7"/>
                    <a:pt x="2769" y="7"/>
                  </a:cubicBezTo>
                  <a:cubicBezTo>
                    <a:pt x="2710" y="2"/>
                    <a:pt x="2652" y="0"/>
                    <a:pt x="2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7"/>
            <p:cNvSpPr/>
            <p:nvPr/>
          </p:nvSpPr>
          <p:spPr>
            <a:xfrm>
              <a:off x="4088100" y="1269975"/>
              <a:ext cx="80075" cy="23075"/>
            </a:xfrm>
            <a:custGeom>
              <a:avLst/>
              <a:gdLst/>
              <a:ahLst/>
              <a:cxnLst/>
              <a:rect l="l" t="t" r="r" b="b"/>
              <a:pathLst>
                <a:path w="3203" h="923" extrusionOk="0">
                  <a:moveTo>
                    <a:pt x="218" y="0"/>
                  </a:moveTo>
                  <a:cubicBezTo>
                    <a:pt x="200" y="0"/>
                    <a:pt x="182" y="7"/>
                    <a:pt x="167" y="22"/>
                  </a:cubicBezTo>
                  <a:cubicBezTo>
                    <a:pt x="100" y="56"/>
                    <a:pt x="0" y="122"/>
                    <a:pt x="33" y="222"/>
                  </a:cubicBezTo>
                  <a:cubicBezTo>
                    <a:pt x="100" y="423"/>
                    <a:pt x="234" y="589"/>
                    <a:pt x="500" y="723"/>
                  </a:cubicBezTo>
                  <a:cubicBezTo>
                    <a:pt x="534" y="723"/>
                    <a:pt x="567" y="756"/>
                    <a:pt x="634" y="756"/>
                  </a:cubicBezTo>
                  <a:cubicBezTo>
                    <a:pt x="1001" y="923"/>
                    <a:pt x="1468" y="923"/>
                    <a:pt x="1801" y="923"/>
                  </a:cubicBezTo>
                  <a:lnTo>
                    <a:pt x="2068" y="923"/>
                  </a:lnTo>
                  <a:cubicBezTo>
                    <a:pt x="2291" y="923"/>
                    <a:pt x="2498" y="908"/>
                    <a:pt x="2701" y="908"/>
                  </a:cubicBezTo>
                  <a:cubicBezTo>
                    <a:pt x="2802" y="908"/>
                    <a:pt x="2902" y="912"/>
                    <a:pt x="3002" y="923"/>
                  </a:cubicBezTo>
                  <a:cubicBezTo>
                    <a:pt x="3136" y="923"/>
                    <a:pt x="3202" y="856"/>
                    <a:pt x="3202" y="756"/>
                  </a:cubicBezTo>
                  <a:cubicBezTo>
                    <a:pt x="3202" y="623"/>
                    <a:pt x="3136" y="556"/>
                    <a:pt x="3036" y="556"/>
                  </a:cubicBezTo>
                  <a:cubicBezTo>
                    <a:pt x="2886" y="539"/>
                    <a:pt x="2727" y="531"/>
                    <a:pt x="2564" y="531"/>
                  </a:cubicBezTo>
                  <a:cubicBezTo>
                    <a:pt x="2402" y="531"/>
                    <a:pt x="2235" y="539"/>
                    <a:pt x="2068" y="556"/>
                  </a:cubicBezTo>
                  <a:lnTo>
                    <a:pt x="1801" y="556"/>
                  </a:lnTo>
                  <a:cubicBezTo>
                    <a:pt x="1401" y="556"/>
                    <a:pt x="1034" y="556"/>
                    <a:pt x="667" y="389"/>
                  </a:cubicBezTo>
                  <a:cubicBezTo>
                    <a:pt x="567" y="356"/>
                    <a:pt x="434" y="256"/>
                    <a:pt x="367" y="122"/>
                  </a:cubicBezTo>
                  <a:cubicBezTo>
                    <a:pt x="341" y="71"/>
                    <a:pt x="277" y="0"/>
                    <a:pt x="2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7"/>
            <p:cNvSpPr/>
            <p:nvPr/>
          </p:nvSpPr>
          <p:spPr>
            <a:xfrm>
              <a:off x="4083075" y="1292725"/>
              <a:ext cx="45900" cy="57050"/>
            </a:xfrm>
            <a:custGeom>
              <a:avLst/>
              <a:gdLst/>
              <a:ahLst/>
              <a:cxnLst/>
              <a:rect l="l" t="t" r="r" b="b"/>
              <a:pathLst>
                <a:path w="1836" h="2282" extrusionOk="0">
                  <a:moveTo>
                    <a:pt x="170" y="0"/>
                  </a:moveTo>
                  <a:cubicBezTo>
                    <a:pt x="149" y="0"/>
                    <a:pt x="126" y="5"/>
                    <a:pt x="101" y="13"/>
                  </a:cubicBezTo>
                  <a:cubicBezTo>
                    <a:pt x="34" y="46"/>
                    <a:pt x="1" y="146"/>
                    <a:pt x="34" y="213"/>
                  </a:cubicBezTo>
                  <a:cubicBezTo>
                    <a:pt x="68" y="346"/>
                    <a:pt x="201" y="413"/>
                    <a:pt x="301" y="513"/>
                  </a:cubicBezTo>
                  <a:cubicBezTo>
                    <a:pt x="368" y="547"/>
                    <a:pt x="468" y="647"/>
                    <a:pt x="535" y="680"/>
                  </a:cubicBezTo>
                  <a:cubicBezTo>
                    <a:pt x="735" y="847"/>
                    <a:pt x="968" y="1014"/>
                    <a:pt x="1135" y="1180"/>
                  </a:cubicBezTo>
                  <a:cubicBezTo>
                    <a:pt x="1269" y="1314"/>
                    <a:pt x="1535" y="1647"/>
                    <a:pt x="1502" y="2014"/>
                  </a:cubicBezTo>
                  <a:cubicBezTo>
                    <a:pt x="1502" y="2114"/>
                    <a:pt x="1535" y="2148"/>
                    <a:pt x="1602" y="2181"/>
                  </a:cubicBezTo>
                  <a:cubicBezTo>
                    <a:pt x="1669" y="2181"/>
                    <a:pt x="1669" y="2181"/>
                    <a:pt x="1602" y="2281"/>
                  </a:cubicBezTo>
                  <a:cubicBezTo>
                    <a:pt x="1702" y="2281"/>
                    <a:pt x="1769" y="2181"/>
                    <a:pt x="1769" y="2114"/>
                  </a:cubicBezTo>
                  <a:cubicBezTo>
                    <a:pt x="1836" y="1714"/>
                    <a:pt x="1669" y="1314"/>
                    <a:pt x="1335" y="980"/>
                  </a:cubicBezTo>
                  <a:cubicBezTo>
                    <a:pt x="1168" y="780"/>
                    <a:pt x="902" y="613"/>
                    <a:pt x="701" y="447"/>
                  </a:cubicBezTo>
                  <a:cubicBezTo>
                    <a:pt x="668" y="380"/>
                    <a:pt x="568" y="313"/>
                    <a:pt x="501" y="280"/>
                  </a:cubicBezTo>
                  <a:cubicBezTo>
                    <a:pt x="401" y="213"/>
                    <a:pt x="368" y="146"/>
                    <a:pt x="335" y="113"/>
                  </a:cubicBezTo>
                  <a:cubicBezTo>
                    <a:pt x="285" y="38"/>
                    <a:pt x="234" y="0"/>
                    <a:pt x="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7"/>
            <p:cNvSpPr/>
            <p:nvPr/>
          </p:nvSpPr>
          <p:spPr>
            <a:xfrm>
              <a:off x="4092250" y="1218500"/>
              <a:ext cx="53400" cy="45025"/>
            </a:xfrm>
            <a:custGeom>
              <a:avLst/>
              <a:gdLst/>
              <a:ahLst/>
              <a:cxnLst/>
              <a:rect l="l" t="t" r="r" b="b"/>
              <a:pathLst>
                <a:path w="2136" h="1801" extrusionOk="0">
                  <a:moveTo>
                    <a:pt x="1948" y="1"/>
                  </a:moveTo>
                  <a:cubicBezTo>
                    <a:pt x="1890" y="1"/>
                    <a:pt x="1827" y="38"/>
                    <a:pt x="1802" y="113"/>
                  </a:cubicBezTo>
                  <a:cubicBezTo>
                    <a:pt x="1502" y="747"/>
                    <a:pt x="868" y="1247"/>
                    <a:pt x="168" y="1447"/>
                  </a:cubicBezTo>
                  <a:cubicBezTo>
                    <a:pt x="101" y="1481"/>
                    <a:pt x="1" y="1581"/>
                    <a:pt x="34" y="1648"/>
                  </a:cubicBezTo>
                  <a:cubicBezTo>
                    <a:pt x="34" y="1748"/>
                    <a:pt x="68" y="1781"/>
                    <a:pt x="134" y="1781"/>
                  </a:cubicBezTo>
                  <a:cubicBezTo>
                    <a:pt x="147" y="1793"/>
                    <a:pt x="159" y="1801"/>
                    <a:pt x="173" y="1801"/>
                  </a:cubicBezTo>
                  <a:cubicBezTo>
                    <a:pt x="197" y="1801"/>
                    <a:pt x="225" y="1778"/>
                    <a:pt x="268" y="1714"/>
                  </a:cubicBezTo>
                  <a:cubicBezTo>
                    <a:pt x="1035" y="1514"/>
                    <a:pt x="1702" y="980"/>
                    <a:pt x="2069" y="247"/>
                  </a:cubicBezTo>
                  <a:cubicBezTo>
                    <a:pt x="2136" y="147"/>
                    <a:pt x="2069" y="46"/>
                    <a:pt x="2002" y="13"/>
                  </a:cubicBezTo>
                  <a:cubicBezTo>
                    <a:pt x="1986" y="5"/>
                    <a:pt x="1967" y="1"/>
                    <a:pt x="19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7"/>
            <p:cNvSpPr/>
            <p:nvPr/>
          </p:nvSpPr>
          <p:spPr>
            <a:xfrm>
              <a:off x="4083925" y="1281150"/>
              <a:ext cx="67575" cy="36925"/>
            </a:xfrm>
            <a:custGeom>
              <a:avLst/>
              <a:gdLst/>
              <a:ahLst/>
              <a:cxnLst/>
              <a:rect l="l" t="t" r="r" b="b"/>
              <a:pathLst>
                <a:path w="2703" h="1477" extrusionOk="0">
                  <a:moveTo>
                    <a:pt x="217" y="1"/>
                  </a:moveTo>
                  <a:cubicBezTo>
                    <a:pt x="175" y="1"/>
                    <a:pt x="134" y="26"/>
                    <a:pt x="100" y="76"/>
                  </a:cubicBezTo>
                  <a:cubicBezTo>
                    <a:pt x="0" y="142"/>
                    <a:pt x="0" y="242"/>
                    <a:pt x="100" y="309"/>
                  </a:cubicBezTo>
                  <a:cubicBezTo>
                    <a:pt x="501" y="676"/>
                    <a:pt x="1001" y="976"/>
                    <a:pt x="1501" y="1176"/>
                  </a:cubicBezTo>
                  <a:cubicBezTo>
                    <a:pt x="1835" y="1310"/>
                    <a:pt x="2169" y="1410"/>
                    <a:pt x="2502" y="1477"/>
                  </a:cubicBezTo>
                  <a:cubicBezTo>
                    <a:pt x="2636" y="1477"/>
                    <a:pt x="2702" y="1410"/>
                    <a:pt x="2702" y="1310"/>
                  </a:cubicBezTo>
                  <a:cubicBezTo>
                    <a:pt x="2702" y="1176"/>
                    <a:pt x="2636" y="1110"/>
                    <a:pt x="2535" y="1110"/>
                  </a:cubicBezTo>
                  <a:cubicBezTo>
                    <a:pt x="1702" y="1010"/>
                    <a:pt x="968" y="643"/>
                    <a:pt x="334" y="76"/>
                  </a:cubicBezTo>
                  <a:cubicBezTo>
                    <a:pt x="301" y="26"/>
                    <a:pt x="259" y="1"/>
                    <a:pt x="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47"/>
          <p:cNvGrpSpPr/>
          <p:nvPr/>
        </p:nvGrpSpPr>
        <p:grpSpPr>
          <a:xfrm rot="-3201560" flipH="1">
            <a:off x="829107" y="4023876"/>
            <a:ext cx="958634" cy="447565"/>
            <a:chOff x="3341960" y="4275150"/>
            <a:chExt cx="819521" cy="382616"/>
          </a:xfrm>
        </p:grpSpPr>
        <p:sp>
          <p:nvSpPr>
            <p:cNvPr id="917" name="Google Shape;917;p47"/>
            <p:cNvSpPr/>
            <p:nvPr/>
          </p:nvSpPr>
          <p:spPr>
            <a:xfrm>
              <a:off x="3341960" y="4280999"/>
              <a:ext cx="819521" cy="376767"/>
            </a:xfrm>
            <a:custGeom>
              <a:avLst/>
              <a:gdLst/>
              <a:ahLst/>
              <a:cxnLst/>
              <a:rect l="l" t="t" r="r" b="b"/>
              <a:pathLst>
                <a:path w="29956" h="13772" extrusionOk="0">
                  <a:moveTo>
                    <a:pt x="28188" y="3537"/>
                  </a:moveTo>
                  <a:cubicBezTo>
                    <a:pt x="28254" y="3537"/>
                    <a:pt x="28354" y="3570"/>
                    <a:pt x="28354" y="3670"/>
                  </a:cubicBezTo>
                  <a:cubicBezTo>
                    <a:pt x="28354" y="3703"/>
                    <a:pt x="28321" y="3770"/>
                    <a:pt x="28221" y="3837"/>
                  </a:cubicBezTo>
                  <a:cubicBezTo>
                    <a:pt x="28154" y="3837"/>
                    <a:pt x="19548" y="5004"/>
                    <a:pt x="16946" y="5538"/>
                  </a:cubicBezTo>
                  <a:cubicBezTo>
                    <a:pt x="14311" y="6072"/>
                    <a:pt x="5605" y="9541"/>
                    <a:pt x="5505" y="9574"/>
                  </a:cubicBezTo>
                  <a:cubicBezTo>
                    <a:pt x="5487" y="9583"/>
                    <a:pt x="5467" y="9587"/>
                    <a:pt x="5447" y="9587"/>
                  </a:cubicBezTo>
                  <a:cubicBezTo>
                    <a:pt x="5392" y="9587"/>
                    <a:pt x="5338" y="9556"/>
                    <a:pt x="5338" y="9508"/>
                  </a:cubicBezTo>
                  <a:cubicBezTo>
                    <a:pt x="4738" y="8373"/>
                    <a:pt x="4004" y="7673"/>
                    <a:pt x="3337" y="7539"/>
                  </a:cubicBezTo>
                  <a:cubicBezTo>
                    <a:pt x="3272" y="7532"/>
                    <a:pt x="3210" y="7528"/>
                    <a:pt x="3151" y="7528"/>
                  </a:cubicBezTo>
                  <a:cubicBezTo>
                    <a:pt x="2936" y="7528"/>
                    <a:pt x="2753" y="7583"/>
                    <a:pt x="2569" y="7740"/>
                  </a:cubicBezTo>
                  <a:cubicBezTo>
                    <a:pt x="1702" y="8540"/>
                    <a:pt x="1702" y="9207"/>
                    <a:pt x="2469" y="10608"/>
                  </a:cubicBezTo>
                  <a:cubicBezTo>
                    <a:pt x="3070" y="11776"/>
                    <a:pt x="3904" y="12610"/>
                    <a:pt x="4571" y="12743"/>
                  </a:cubicBezTo>
                  <a:cubicBezTo>
                    <a:pt x="4656" y="12755"/>
                    <a:pt x="4737" y="12763"/>
                    <a:pt x="4812" y="12763"/>
                  </a:cubicBezTo>
                  <a:cubicBezTo>
                    <a:pt x="4942" y="12763"/>
                    <a:pt x="5053" y="12740"/>
                    <a:pt x="5138" y="12677"/>
                  </a:cubicBezTo>
                  <a:cubicBezTo>
                    <a:pt x="5471" y="12410"/>
                    <a:pt x="5672" y="12176"/>
                    <a:pt x="5672" y="11909"/>
                  </a:cubicBezTo>
                  <a:cubicBezTo>
                    <a:pt x="5738" y="11342"/>
                    <a:pt x="5171" y="10575"/>
                    <a:pt x="4371" y="9674"/>
                  </a:cubicBezTo>
                  <a:cubicBezTo>
                    <a:pt x="3703" y="8874"/>
                    <a:pt x="3370" y="8840"/>
                    <a:pt x="3203" y="8840"/>
                  </a:cubicBezTo>
                  <a:cubicBezTo>
                    <a:pt x="3036" y="8874"/>
                    <a:pt x="2970" y="9074"/>
                    <a:pt x="2970" y="9074"/>
                  </a:cubicBezTo>
                  <a:cubicBezTo>
                    <a:pt x="2920" y="9149"/>
                    <a:pt x="2888" y="9187"/>
                    <a:pt x="2848" y="9187"/>
                  </a:cubicBezTo>
                  <a:cubicBezTo>
                    <a:pt x="2834" y="9187"/>
                    <a:pt x="2820" y="9182"/>
                    <a:pt x="2803" y="9174"/>
                  </a:cubicBezTo>
                  <a:cubicBezTo>
                    <a:pt x="2703" y="9174"/>
                    <a:pt x="2669" y="9074"/>
                    <a:pt x="2669" y="9007"/>
                  </a:cubicBezTo>
                  <a:cubicBezTo>
                    <a:pt x="2669" y="9007"/>
                    <a:pt x="2803" y="8607"/>
                    <a:pt x="3136" y="8540"/>
                  </a:cubicBezTo>
                  <a:cubicBezTo>
                    <a:pt x="3182" y="8528"/>
                    <a:pt x="3230" y="8521"/>
                    <a:pt x="3280" y="8521"/>
                  </a:cubicBezTo>
                  <a:cubicBezTo>
                    <a:pt x="3629" y="8521"/>
                    <a:pt x="4075" y="8828"/>
                    <a:pt x="4571" y="9441"/>
                  </a:cubicBezTo>
                  <a:cubicBezTo>
                    <a:pt x="5405" y="10408"/>
                    <a:pt x="6005" y="11242"/>
                    <a:pt x="5905" y="11943"/>
                  </a:cubicBezTo>
                  <a:cubicBezTo>
                    <a:pt x="5872" y="12343"/>
                    <a:pt x="5638" y="12610"/>
                    <a:pt x="5238" y="12910"/>
                  </a:cubicBezTo>
                  <a:cubicBezTo>
                    <a:pt x="5071" y="13043"/>
                    <a:pt x="4904" y="13077"/>
                    <a:pt x="4704" y="13077"/>
                  </a:cubicBezTo>
                  <a:cubicBezTo>
                    <a:pt x="4637" y="13077"/>
                    <a:pt x="4537" y="13077"/>
                    <a:pt x="4404" y="13043"/>
                  </a:cubicBezTo>
                  <a:cubicBezTo>
                    <a:pt x="3670" y="12877"/>
                    <a:pt x="2736" y="12009"/>
                    <a:pt x="2069" y="10742"/>
                  </a:cubicBezTo>
                  <a:cubicBezTo>
                    <a:pt x="1368" y="9441"/>
                    <a:pt x="1168" y="8507"/>
                    <a:pt x="2302" y="7506"/>
                  </a:cubicBezTo>
                  <a:cubicBezTo>
                    <a:pt x="2481" y="7302"/>
                    <a:pt x="2737" y="7215"/>
                    <a:pt x="3027" y="7215"/>
                  </a:cubicBezTo>
                  <a:cubicBezTo>
                    <a:pt x="3116" y="7215"/>
                    <a:pt x="3209" y="7224"/>
                    <a:pt x="3303" y="7239"/>
                  </a:cubicBezTo>
                  <a:cubicBezTo>
                    <a:pt x="4037" y="7373"/>
                    <a:pt x="4838" y="8073"/>
                    <a:pt x="5471" y="9241"/>
                  </a:cubicBezTo>
                  <a:cubicBezTo>
                    <a:pt x="6572" y="8774"/>
                    <a:pt x="14311" y="5738"/>
                    <a:pt x="16846" y="5238"/>
                  </a:cubicBezTo>
                  <a:cubicBezTo>
                    <a:pt x="19515" y="4704"/>
                    <a:pt x="28088" y="3537"/>
                    <a:pt x="28188" y="3537"/>
                  </a:cubicBezTo>
                  <a:close/>
                  <a:moveTo>
                    <a:pt x="27454" y="1"/>
                  </a:moveTo>
                  <a:cubicBezTo>
                    <a:pt x="27454" y="1"/>
                    <a:pt x="19815" y="4237"/>
                    <a:pt x="12310" y="5104"/>
                  </a:cubicBezTo>
                  <a:cubicBezTo>
                    <a:pt x="4804" y="6005"/>
                    <a:pt x="3203" y="5872"/>
                    <a:pt x="2369" y="6072"/>
                  </a:cubicBezTo>
                  <a:cubicBezTo>
                    <a:pt x="1802" y="6239"/>
                    <a:pt x="1" y="7740"/>
                    <a:pt x="1102" y="10508"/>
                  </a:cubicBezTo>
                  <a:cubicBezTo>
                    <a:pt x="2003" y="12818"/>
                    <a:pt x="3665" y="13772"/>
                    <a:pt x="4663" y="13772"/>
                  </a:cubicBezTo>
                  <a:cubicBezTo>
                    <a:pt x="4847" y="13772"/>
                    <a:pt x="5008" y="13740"/>
                    <a:pt x="5138" y="13677"/>
                  </a:cubicBezTo>
                  <a:cubicBezTo>
                    <a:pt x="5972" y="13244"/>
                    <a:pt x="13310" y="9041"/>
                    <a:pt x="16513" y="8240"/>
                  </a:cubicBezTo>
                  <a:cubicBezTo>
                    <a:pt x="19748" y="7406"/>
                    <a:pt x="27987" y="7239"/>
                    <a:pt x="28555" y="6706"/>
                  </a:cubicBezTo>
                  <a:cubicBezTo>
                    <a:pt x="29155" y="6172"/>
                    <a:pt x="29388" y="4070"/>
                    <a:pt x="29155" y="3537"/>
                  </a:cubicBezTo>
                  <a:lnTo>
                    <a:pt x="29956" y="3203"/>
                  </a:lnTo>
                  <a:cubicBezTo>
                    <a:pt x="29956" y="3203"/>
                    <a:pt x="28421" y="201"/>
                    <a:pt x="27454" y="1"/>
                  </a:cubicBez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7"/>
            <p:cNvSpPr/>
            <p:nvPr/>
          </p:nvSpPr>
          <p:spPr>
            <a:xfrm>
              <a:off x="3665300" y="4275150"/>
              <a:ext cx="235175" cy="260275"/>
            </a:xfrm>
            <a:custGeom>
              <a:avLst/>
              <a:gdLst/>
              <a:ahLst/>
              <a:cxnLst/>
              <a:rect l="l" t="t" r="r" b="b"/>
              <a:pathLst>
                <a:path w="9407" h="10411" extrusionOk="0">
                  <a:moveTo>
                    <a:pt x="7148" y="919"/>
                  </a:moveTo>
                  <a:cubicBezTo>
                    <a:pt x="7311" y="919"/>
                    <a:pt x="7507" y="1024"/>
                    <a:pt x="7739" y="1302"/>
                  </a:cubicBezTo>
                  <a:cubicBezTo>
                    <a:pt x="8206" y="1836"/>
                    <a:pt x="6405" y="3771"/>
                    <a:pt x="6405" y="3771"/>
                  </a:cubicBezTo>
                  <a:cubicBezTo>
                    <a:pt x="6405" y="3771"/>
                    <a:pt x="6405" y="2303"/>
                    <a:pt x="6571" y="1569"/>
                  </a:cubicBezTo>
                  <a:cubicBezTo>
                    <a:pt x="6658" y="1286"/>
                    <a:pt x="6845" y="919"/>
                    <a:pt x="7148" y="919"/>
                  </a:cubicBezTo>
                  <a:close/>
                  <a:moveTo>
                    <a:pt x="2147" y="2311"/>
                  </a:moveTo>
                  <a:cubicBezTo>
                    <a:pt x="3037" y="2311"/>
                    <a:pt x="4403" y="4071"/>
                    <a:pt x="4403" y="4071"/>
                  </a:cubicBezTo>
                  <a:cubicBezTo>
                    <a:pt x="1601" y="4071"/>
                    <a:pt x="1001" y="2937"/>
                    <a:pt x="1835" y="2403"/>
                  </a:cubicBezTo>
                  <a:cubicBezTo>
                    <a:pt x="1929" y="2339"/>
                    <a:pt x="2034" y="2311"/>
                    <a:pt x="2147" y="2311"/>
                  </a:cubicBezTo>
                  <a:close/>
                  <a:moveTo>
                    <a:pt x="7187" y="0"/>
                  </a:moveTo>
                  <a:cubicBezTo>
                    <a:pt x="5077" y="0"/>
                    <a:pt x="5504" y="4104"/>
                    <a:pt x="5504" y="4104"/>
                  </a:cubicBezTo>
                  <a:cubicBezTo>
                    <a:pt x="5504" y="4104"/>
                    <a:pt x="4737" y="2837"/>
                    <a:pt x="3436" y="2003"/>
                  </a:cubicBezTo>
                  <a:cubicBezTo>
                    <a:pt x="2935" y="1651"/>
                    <a:pt x="2342" y="1448"/>
                    <a:pt x="1800" y="1448"/>
                  </a:cubicBezTo>
                  <a:cubicBezTo>
                    <a:pt x="1004" y="1448"/>
                    <a:pt x="319" y="1885"/>
                    <a:pt x="200" y="2937"/>
                  </a:cubicBezTo>
                  <a:cubicBezTo>
                    <a:pt x="0" y="4638"/>
                    <a:pt x="4537" y="5005"/>
                    <a:pt x="4537" y="5005"/>
                  </a:cubicBezTo>
                  <a:cubicBezTo>
                    <a:pt x="4170" y="5505"/>
                    <a:pt x="334" y="7140"/>
                    <a:pt x="334" y="7140"/>
                  </a:cubicBezTo>
                  <a:cubicBezTo>
                    <a:pt x="534" y="7306"/>
                    <a:pt x="967" y="7348"/>
                    <a:pt x="1351" y="7348"/>
                  </a:cubicBezTo>
                  <a:cubicBezTo>
                    <a:pt x="1735" y="7348"/>
                    <a:pt x="2068" y="7307"/>
                    <a:pt x="2068" y="7306"/>
                  </a:cubicBezTo>
                  <a:lnTo>
                    <a:pt x="2068" y="7306"/>
                  </a:lnTo>
                  <a:cubicBezTo>
                    <a:pt x="2102" y="7673"/>
                    <a:pt x="1868" y="8507"/>
                    <a:pt x="1868" y="8507"/>
                  </a:cubicBezTo>
                  <a:cubicBezTo>
                    <a:pt x="3236" y="7907"/>
                    <a:pt x="4503" y="6306"/>
                    <a:pt x="4503" y="6306"/>
                  </a:cubicBezTo>
                  <a:lnTo>
                    <a:pt x="4503" y="6306"/>
                  </a:lnTo>
                  <a:cubicBezTo>
                    <a:pt x="3703" y="8207"/>
                    <a:pt x="3036" y="10008"/>
                    <a:pt x="3036" y="10008"/>
                  </a:cubicBezTo>
                  <a:cubicBezTo>
                    <a:pt x="3047" y="10016"/>
                    <a:pt x="3060" y="10019"/>
                    <a:pt x="3076" y="10019"/>
                  </a:cubicBezTo>
                  <a:cubicBezTo>
                    <a:pt x="3347" y="10019"/>
                    <a:pt x="4270" y="9008"/>
                    <a:pt x="4270" y="9008"/>
                  </a:cubicBezTo>
                  <a:lnTo>
                    <a:pt x="4270" y="9008"/>
                  </a:lnTo>
                  <a:cubicBezTo>
                    <a:pt x="4370" y="9808"/>
                    <a:pt x="4103" y="10409"/>
                    <a:pt x="4103" y="10409"/>
                  </a:cubicBezTo>
                  <a:cubicBezTo>
                    <a:pt x="4116" y="10410"/>
                    <a:pt x="4129" y="10410"/>
                    <a:pt x="4141" y="10410"/>
                  </a:cubicBezTo>
                  <a:cubicBezTo>
                    <a:pt x="5284" y="10410"/>
                    <a:pt x="5871" y="6006"/>
                    <a:pt x="5871" y="6006"/>
                  </a:cubicBezTo>
                  <a:lnTo>
                    <a:pt x="5871" y="6006"/>
                  </a:lnTo>
                  <a:cubicBezTo>
                    <a:pt x="6238" y="7073"/>
                    <a:pt x="5671" y="8741"/>
                    <a:pt x="5671" y="8741"/>
                  </a:cubicBezTo>
                  <a:cubicBezTo>
                    <a:pt x="5810" y="8784"/>
                    <a:pt x="5947" y="8801"/>
                    <a:pt x="6079" y="8801"/>
                  </a:cubicBezTo>
                  <a:cubicBezTo>
                    <a:pt x="6774" y="8801"/>
                    <a:pt x="7339" y="8307"/>
                    <a:pt x="7339" y="8307"/>
                  </a:cubicBezTo>
                  <a:cubicBezTo>
                    <a:pt x="8106" y="6773"/>
                    <a:pt x="6772" y="4471"/>
                    <a:pt x="6772" y="4471"/>
                  </a:cubicBezTo>
                  <a:cubicBezTo>
                    <a:pt x="8740" y="3604"/>
                    <a:pt x="9407" y="101"/>
                    <a:pt x="7239" y="1"/>
                  </a:cubicBezTo>
                  <a:cubicBezTo>
                    <a:pt x="7221" y="1"/>
                    <a:pt x="7204" y="0"/>
                    <a:pt x="7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7E38D472-C1DE-5266-1BCD-E06F7B890144}"/>
              </a:ext>
            </a:extLst>
          </p:cNvPr>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889777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5" name="Google Shape;1055;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Recommendation</a:t>
            </a:r>
            <a:endParaRPr dirty="0"/>
          </a:p>
        </p:txBody>
      </p:sp>
      <p:pic>
        <p:nvPicPr>
          <p:cNvPr id="1066" name="Google Shape;1066;p53"/>
          <p:cNvPicPr preferRelativeResize="0"/>
          <p:nvPr/>
        </p:nvPicPr>
        <p:blipFill>
          <a:blip r:embed="rId3">
            <a:alphaModFix/>
          </a:blip>
          <a:stretch>
            <a:fillRect/>
          </a:stretch>
        </p:blipFill>
        <p:spPr>
          <a:xfrm>
            <a:off x="8361075" y="584187"/>
            <a:ext cx="173870" cy="264025"/>
          </a:xfrm>
          <a:prstGeom prst="rect">
            <a:avLst/>
          </a:prstGeom>
          <a:noFill/>
          <a:ln>
            <a:noFill/>
          </a:ln>
        </p:spPr>
      </p:pic>
      <p:pic>
        <p:nvPicPr>
          <p:cNvPr id="1069" name="Google Shape;1069;p53"/>
          <p:cNvPicPr preferRelativeResize="0"/>
          <p:nvPr/>
        </p:nvPicPr>
        <p:blipFill>
          <a:blip r:embed="rId3">
            <a:alphaModFix/>
          </a:blip>
          <a:stretch>
            <a:fillRect/>
          </a:stretch>
        </p:blipFill>
        <p:spPr>
          <a:xfrm>
            <a:off x="8132475" y="3022587"/>
            <a:ext cx="173870" cy="264025"/>
          </a:xfrm>
          <a:prstGeom prst="rect">
            <a:avLst/>
          </a:prstGeom>
          <a:noFill/>
          <a:ln>
            <a:noFill/>
          </a:ln>
        </p:spPr>
      </p:pic>
      <p:sp>
        <p:nvSpPr>
          <p:cNvPr id="28" name="Google Shape;958;p49">
            <a:extLst>
              <a:ext uri="{FF2B5EF4-FFF2-40B4-BE49-F238E27FC236}">
                <a16:creationId xmlns:a16="http://schemas.microsoft.com/office/drawing/2014/main" id="{FD7FBF52-929C-757D-919D-A5225C31200F}"/>
              </a:ext>
            </a:extLst>
          </p:cNvPr>
          <p:cNvSpPr txBox="1">
            <a:spLocks noGrp="1"/>
          </p:cNvSpPr>
          <p:nvPr>
            <p:ph type="subTitle" idx="1"/>
          </p:nvPr>
        </p:nvSpPr>
        <p:spPr>
          <a:xfrm>
            <a:off x="4908998" y="1515225"/>
            <a:ext cx="2947800" cy="270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000" b="1" dirty="0"/>
              <a:t>2. </a:t>
            </a:r>
          </a:p>
          <a:p>
            <a:pPr marL="0" lvl="0" indent="0" algn="ctr" rtl="0">
              <a:spcBef>
                <a:spcPts val="0"/>
              </a:spcBef>
              <a:spcAft>
                <a:spcPts val="0"/>
              </a:spcAft>
              <a:buNone/>
            </a:pPr>
            <a:r>
              <a:rPr lang="en-US" sz="1800" b="1" dirty="0"/>
              <a:t>Which universities and degrees are realistic based on a student's ability/preferences?</a:t>
            </a:r>
          </a:p>
          <a:p>
            <a:pPr marL="0" lvl="0" indent="0" algn="ctr" rtl="0">
              <a:spcBef>
                <a:spcPts val="0"/>
              </a:spcBef>
              <a:spcAft>
                <a:spcPts val="0"/>
              </a:spcAft>
              <a:buNone/>
            </a:pPr>
            <a:endParaRPr lang="en-US" b="1" dirty="0"/>
          </a:p>
          <a:p>
            <a:pPr marL="0" lvl="0" indent="0" algn="ctr" rtl="0">
              <a:spcBef>
                <a:spcPts val="0"/>
              </a:spcBef>
              <a:spcAft>
                <a:spcPts val="0"/>
              </a:spcAft>
              <a:buNone/>
            </a:pPr>
            <a:r>
              <a:rPr lang="en-US" i="1" dirty="0"/>
              <a:t>Past graduation rates, Popularity of courses and Difficulty of enrolling</a:t>
            </a:r>
          </a:p>
        </p:txBody>
      </p:sp>
      <p:sp>
        <p:nvSpPr>
          <p:cNvPr id="29" name="Google Shape;959;p49">
            <a:extLst>
              <a:ext uri="{FF2B5EF4-FFF2-40B4-BE49-F238E27FC236}">
                <a16:creationId xmlns:a16="http://schemas.microsoft.com/office/drawing/2014/main" id="{20CB9596-174D-9BC0-6D13-8EF5D2F74945}"/>
              </a:ext>
            </a:extLst>
          </p:cNvPr>
          <p:cNvSpPr txBox="1">
            <a:spLocks noGrp="1"/>
          </p:cNvSpPr>
          <p:nvPr>
            <p:ph type="subTitle" idx="2"/>
          </p:nvPr>
        </p:nvSpPr>
        <p:spPr>
          <a:xfrm>
            <a:off x="1287202" y="1515225"/>
            <a:ext cx="2947800" cy="270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000" b="1" dirty="0"/>
              <a:t>1.</a:t>
            </a:r>
          </a:p>
          <a:p>
            <a:pPr marL="0" lvl="0" indent="0" algn="ctr" rtl="0">
              <a:spcBef>
                <a:spcPts val="0"/>
              </a:spcBef>
              <a:spcAft>
                <a:spcPts val="0"/>
              </a:spcAft>
              <a:buNone/>
            </a:pPr>
            <a:r>
              <a:rPr lang="en-US" sz="1800" b="1" dirty="0"/>
              <a:t>Which university and degree graduates have the best immediate career prospects?</a:t>
            </a:r>
          </a:p>
          <a:p>
            <a:pPr marL="0" lvl="0" indent="0" algn="ctr" rtl="0">
              <a:spcBef>
                <a:spcPts val="0"/>
              </a:spcBef>
              <a:spcAft>
                <a:spcPts val="0"/>
              </a:spcAft>
              <a:buNone/>
            </a:pPr>
            <a:endParaRPr lang="en-US" b="1" dirty="0"/>
          </a:p>
          <a:p>
            <a:pPr marL="0" lvl="0" indent="0" algn="ctr" rtl="0">
              <a:spcBef>
                <a:spcPts val="0"/>
              </a:spcBef>
              <a:spcAft>
                <a:spcPts val="0"/>
              </a:spcAft>
              <a:buNone/>
            </a:pPr>
            <a:r>
              <a:rPr lang="en-US" i="1" dirty="0"/>
              <a:t>Pay and Employment</a:t>
            </a:r>
          </a:p>
        </p:txBody>
      </p:sp>
    </p:spTree>
    <p:extLst>
      <p:ext uri="{BB962C8B-B14F-4D97-AF65-F5344CB8AC3E}">
        <p14:creationId xmlns:p14="http://schemas.microsoft.com/office/powerpoint/2010/main" val="56293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54"/>
          <p:cNvSpPr txBox="1">
            <a:spLocks noGrp="1"/>
          </p:cNvSpPr>
          <p:nvPr>
            <p:ph type="title"/>
          </p:nvPr>
        </p:nvSpPr>
        <p:spPr>
          <a:xfrm>
            <a:off x="1274917" y="1307100"/>
            <a:ext cx="64614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500" dirty="0"/>
              <a:t>NUS Engineering</a:t>
            </a:r>
            <a:endParaRPr sz="5500" dirty="0"/>
          </a:p>
        </p:txBody>
      </p:sp>
      <p:pic>
        <p:nvPicPr>
          <p:cNvPr id="1075" name="Google Shape;1075;p54"/>
          <p:cNvPicPr preferRelativeResize="0"/>
          <p:nvPr/>
        </p:nvPicPr>
        <p:blipFill>
          <a:blip r:embed="rId3">
            <a:alphaModFix/>
          </a:blip>
          <a:stretch>
            <a:fillRect/>
          </a:stretch>
        </p:blipFill>
        <p:spPr>
          <a:xfrm rot="-1430076" flipH="1">
            <a:off x="880613" y="1515370"/>
            <a:ext cx="1078375" cy="2169255"/>
          </a:xfrm>
          <a:prstGeom prst="rect">
            <a:avLst/>
          </a:prstGeom>
          <a:noFill/>
          <a:ln>
            <a:noFill/>
          </a:ln>
        </p:spPr>
      </p:pic>
      <p:pic>
        <p:nvPicPr>
          <p:cNvPr id="1076" name="Google Shape;1076;p54"/>
          <p:cNvPicPr preferRelativeResize="0"/>
          <p:nvPr/>
        </p:nvPicPr>
        <p:blipFill>
          <a:blip r:embed="rId3">
            <a:alphaModFix/>
          </a:blip>
          <a:stretch>
            <a:fillRect/>
          </a:stretch>
        </p:blipFill>
        <p:spPr>
          <a:xfrm rot="1430076">
            <a:off x="7185013" y="1541770"/>
            <a:ext cx="1078375" cy="2169255"/>
          </a:xfrm>
          <a:prstGeom prst="rect">
            <a:avLst/>
          </a:prstGeom>
          <a:noFill/>
          <a:ln>
            <a:noFill/>
          </a:ln>
        </p:spPr>
      </p:pic>
      <p:pic>
        <p:nvPicPr>
          <p:cNvPr id="1077" name="Google Shape;1077;p54"/>
          <p:cNvPicPr preferRelativeResize="0"/>
          <p:nvPr/>
        </p:nvPicPr>
        <p:blipFill>
          <a:blip r:embed="rId4">
            <a:alphaModFix/>
          </a:blip>
          <a:stretch>
            <a:fillRect/>
          </a:stretch>
        </p:blipFill>
        <p:spPr>
          <a:xfrm>
            <a:off x="4689212" y="1045775"/>
            <a:ext cx="113300" cy="113300"/>
          </a:xfrm>
          <a:prstGeom prst="rect">
            <a:avLst/>
          </a:prstGeom>
          <a:noFill/>
          <a:ln>
            <a:noFill/>
          </a:ln>
        </p:spPr>
      </p:pic>
      <p:pic>
        <p:nvPicPr>
          <p:cNvPr id="1078" name="Google Shape;1078;p54"/>
          <p:cNvPicPr preferRelativeResize="0"/>
          <p:nvPr/>
        </p:nvPicPr>
        <p:blipFill>
          <a:blip r:embed="rId4">
            <a:alphaModFix/>
          </a:blip>
          <a:stretch>
            <a:fillRect/>
          </a:stretch>
        </p:blipFill>
        <p:spPr>
          <a:xfrm>
            <a:off x="6289412" y="3941375"/>
            <a:ext cx="113300" cy="113300"/>
          </a:xfrm>
          <a:prstGeom prst="rect">
            <a:avLst/>
          </a:prstGeom>
          <a:noFill/>
          <a:ln>
            <a:noFill/>
          </a:ln>
        </p:spPr>
      </p:pic>
      <p:pic>
        <p:nvPicPr>
          <p:cNvPr id="1079" name="Google Shape;1079;p54"/>
          <p:cNvPicPr preferRelativeResize="0"/>
          <p:nvPr/>
        </p:nvPicPr>
        <p:blipFill>
          <a:blip r:embed="rId4">
            <a:alphaModFix/>
          </a:blip>
          <a:stretch>
            <a:fillRect/>
          </a:stretch>
        </p:blipFill>
        <p:spPr>
          <a:xfrm>
            <a:off x="879212" y="3103175"/>
            <a:ext cx="113300" cy="113300"/>
          </a:xfrm>
          <a:prstGeom prst="rect">
            <a:avLst/>
          </a:prstGeom>
          <a:noFill/>
          <a:ln>
            <a:noFill/>
          </a:ln>
        </p:spPr>
      </p:pic>
      <p:pic>
        <p:nvPicPr>
          <p:cNvPr id="1080" name="Google Shape;1080;p54"/>
          <p:cNvPicPr preferRelativeResize="0"/>
          <p:nvPr/>
        </p:nvPicPr>
        <p:blipFill>
          <a:blip r:embed="rId4">
            <a:alphaModFix/>
          </a:blip>
          <a:stretch>
            <a:fillRect/>
          </a:stretch>
        </p:blipFill>
        <p:spPr>
          <a:xfrm>
            <a:off x="2936612" y="3331775"/>
            <a:ext cx="113300" cy="113300"/>
          </a:xfrm>
          <a:prstGeom prst="rect">
            <a:avLst/>
          </a:prstGeom>
          <a:noFill/>
          <a:ln>
            <a:noFill/>
          </a:ln>
        </p:spPr>
      </p:pic>
      <p:pic>
        <p:nvPicPr>
          <p:cNvPr id="1081" name="Google Shape;1081;p54"/>
          <p:cNvPicPr preferRelativeResize="0"/>
          <p:nvPr/>
        </p:nvPicPr>
        <p:blipFill>
          <a:blip r:embed="rId5">
            <a:alphaModFix/>
          </a:blip>
          <a:stretch>
            <a:fillRect/>
          </a:stretch>
        </p:blipFill>
        <p:spPr>
          <a:xfrm>
            <a:off x="8051225" y="781737"/>
            <a:ext cx="173870" cy="264025"/>
          </a:xfrm>
          <a:prstGeom prst="rect">
            <a:avLst/>
          </a:prstGeom>
          <a:noFill/>
          <a:ln>
            <a:noFill/>
          </a:ln>
        </p:spPr>
      </p:pic>
      <p:pic>
        <p:nvPicPr>
          <p:cNvPr id="1082" name="Google Shape;1082;p54"/>
          <p:cNvPicPr preferRelativeResize="0"/>
          <p:nvPr/>
        </p:nvPicPr>
        <p:blipFill>
          <a:blip r:embed="rId5">
            <a:alphaModFix/>
          </a:blip>
          <a:stretch>
            <a:fillRect/>
          </a:stretch>
        </p:blipFill>
        <p:spPr>
          <a:xfrm>
            <a:off x="3484275" y="660387"/>
            <a:ext cx="173870" cy="264025"/>
          </a:xfrm>
          <a:prstGeom prst="rect">
            <a:avLst/>
          </a:prstGeom>
          <a:noFill/>
          <a:ln>
            <a:noFill/>
          </a:ln>
        </p:spPr>
      </p:pic>
      <p:pic>
        <p:nvPicPr>
          <p:cNvPr id="1083" name="Google Shape;1083;p54"/>
          <p:cNvPicPr preferRelativeResize="0"/>
          <p:nvPr/>
        </p:nvPicPr>
        <p:blipFill>
          <a:blip r:embed="rId5">
            <a:alphaModFix/>
          </a:blip>
          <a:stretch>
            <a:fillRect/>
          </a:stretch>
        </p:blipFill>
        <p:spPr>
          <a:xfrm>
            <a:off x="817275" y="4013187"/>
            <a:ext cx="173870" cy="264025"/>
          </a:xfrm>
          <a:prstGeom prst="rect">
            <a:avLst/>
          </a:prstGeom>
          <a:noFill/>
          <a:ln>
            <a:noFill/>
          </a:ln>
        </p:spPr>
      </p:pic>
      <p:grpSp>
        <p:nvGrpSpPr>
          <p:cNvPr id="1084" name="Google Shape;1084;p54"/>
          <p:cNvGrpSpPr/>
          <p:nvPr/>
        </p:nvGrpSpPr>
        <p:grpSpPr>
          <a:xfrm flipH="1">
            <a:off x="3920525" y="3492264"/>
            <a:ext cx="1170194" cy="546338"/>
            <a:chOff x="3341960" y="4275150"/>
            <a:chExt cx="819521" cy="382616"/>
          </a:xfrm>
        </p:grpSpPr>
        <p:sp>
          <p:nvSpPr>
            <p:cNvPr id="1085" name="Google Shape;1085;p54"/>
            <p:cNvSpPr/>
            <p:nvPr/>
          </p:nvSpPr>
          <p:spPr>
            <a:xfrm>
              <a:off x="3341960" y="4280999"/>
              <a:ext cx="819521" cy="376767"/>
            </a:xfrm>
            <a:custGeom>
              <a:avLst/>
              <a:gdLst/>
              <a:ahLst/>
              <a:cxnLst/>
              <a:rect l="l" t="t" r="r" b="b"/>
              <a:pathLst>
                <a:path w="29956" h="13772" extrusionOk="0">
                  <a:moveTo>
                    <a:pt x="28188" y="3537"/>
                  </a:moveTo>
                  <a:cubicBezTo>
                    <a:pt x="28254" y="3537"/>
                    <a:pt x="28354" y="3570"/>
                    <a:pt x="28354" y="3670"/>
                  </a:cubicBezTo>
                  <a:cubicBezTo>
                    <a:pt x="28354" y="3703"/>
                    <a:pt x="28321" y="3770"/>
                    <a:pt x="28221" y="3837"/>
                  </a:cubicBezTo>
                  <a:cubicBezTo>
                    <a:pt x="28154" y="3837"/>
                    <a:pt x="19548" y="5004"/>
                    <a:pt x="16946" y="5538"/>
                  </a:cubicBezTo>
                  <a:cubicBezTo>
                    <a:pt x="14311" y="6072"/>
                    <a:pt x="5605" y="9541"/>
                    <a:pt x="5505" y="9574"/>
                  </a:cubicBezTo>
                  <a:cubicBezTo>
                    <a:pt x="5487" y="9583"/>
                    <a:pt x="5467" y="9587"/>
                    <a:pt x="5447" y="9587"/>
                  </a:cubicBezTo>
                  <a:cubicBezTo>
                    <a:pt x="5392" y="9587"/>
                    <a:pt x="5338" y="9556"/>
                    <a:pt x="5338" y="9508"/>
                  </a:cubicBezTo>
                  <a:cubicBezTo>
                    <a:pt x="4738" y="8373"/>
                    <a:pt x="4004" y="7673"/>
                    <a:pt x="3337" y="7539"/>
                  </a:cubicBezTo>
                  <a:cubicBezTo>
                    <a:pt x="3272" y="7532"/>
                    <a:pt x="3210" y="7528"/>
                    <a:pt x="3151" y="7528"/>
                  </a:cubicBezTo>
                  <a:cubicBezTo>
                    <a:pt x="2936" y="7528"/>
                    <a:pt x="2753" y="7583"/>
                    <a:pt x="2569" y="7740"/>
                  </a:cubicBezTo>
                  <a:cubicBezTo>
                    <a:pt x="1702" y="8540"/>
                    <a:pt x="1702" y="9207"/>
                    <a:pt x="2469" y="10608"/>
                  </a:cubicBezTo>
                  <a:cubicBezTo>
                    <a:pt x="3070" y="11776"/>
                    <a:pt x="3904" y="12610"/>
                    <a:pt x="4571" y="12743"/>
                  </a:cubicBezTo>
                  <a:cubicBezTo>
                    <a:pt x="4656" y="12755"/>
                    <a:pt x="4737" y="12763"/>
                    <a:pt x="4812" y="12763"/>
                  </a:cubicBezTo>
                  <a:cubicBezTo>
                    <a:pt x="4942" y="12763"/>
                    <a:pt x="5053" y="12740"/>
                    <a:pt x="5138" y="12677"/>
                  </a:cubicBezTo>
                  <a:cubicBezTo>
                    <a:pt x="5471" y="12410"/>
                    <a:pt x="5672" y="12176"/>
                    <a:pt x="5672" y="11909"/>
                  </a:cubicBezTo>
                  <a:cubicBezTo>
                    <a:pt x="5738" y="11342"/>
                    <a:pt x="5171" y="10575"/>
                    <a:pt x="4371" y="9674"/>
                  </a:cubicBezTo>
                  <a:cubicBezTo>
                    <a:pt x="3703" y="8874"/>
                    <a:pt x="3370" y="8840"/>
                    <a:pt x="3203" y="8840"/>
                  </a:cubicBezTo>
                  <a:cubicBezTo>
                    <a:pt x="3036" y="8874"/>
                    <a:pt x="2970" y="9074"/>
                    <a:pt x="2970" y="9074"/>
                  </a:cubicBezTo>
                  <a:cubicBezTo>
                    <a:pt x="2920" y="9149"/>
                    <a:pt x="2888" y="9187"/>
                    <a:pt x="2848" y="9187"/>
                  </a:cubicBezTo>
                  <a:cubicBezTo>
                    <a:pt x="2834" y="9187"/>
                    <a:pt x="2820" y="9182"/>
                    <a:pt x="2803" y="9174"/>
                  </a:cubicBezTo>
                  <a:cubicBezTo>
                    <a:pt x="2703" y="9174"/>
                    <a:pt x="2669" y="9074"/>
                    <a:pt x="2669" y="9007"/>
                  </a:cubicBezTo>
                  <a:cubicBezTo>
                    <a:pt x="2669" y="9007"/>
                    <a:pt x="2803" y="8607"/>
                    <a:pt x="3136" y="8540"/>
                  </a:cubicBezTo>
                  <a:cubicBezTo>
                    <a:pt x="3182" y="8528"/>
                    <a:pt x="3230" y="8521"/>
                    <a:pt x="3280" y="8521"/>
                  </a:cubicBezTo>
                  <a:cubicBezTo>
                    <a:pt x="3629" y="8521"/>
                    <a:pt x="4075" y="8828"/>
                    <a:pt x="4571" y="9441"/>
                  </a:cubicBezTo>
                  <a:cubicBezTo>
                    <a:pt x="5405" y="10408"/>
                    <a:pt x="6005" y="11242"/>
                    <a:pt x="5905" y="11943"/>
                  </a:cubicBezTo>
                  <a:cubicBezTo>
                    <a:pt x="5872" y="12343"/>
                    <a:pt x="5638" y="12610"/>
                    <a:pt x="5238" y="12910"/>
                  </a:cubicBezTo>
                  <a:cubicBezTo>
                    <a:pt x="5071" y="13043"/>
                    <a:pt x="4904" y="13077"/>
                    <a:pt x="4704" y="13077"/>
                  </a:cubicBezTo>
                  <a:cubicBezTo>
                    <a:pt x="4637" y="13077"/>
                    <a:pt x="4537" y="13077"/>
                    <a:pt x="4404" y="13043"/>
                  </a:cubicBezTo>
                  <a:cubicBezTo>
                    <a:pt x="3670" y="12877"/>
                    <a:pt x="2736" y="12009"/>
                    <a:pt x="2069" y="10742"/>
                  </a:cubicBezTo>
                  <a:cubicBezTo>
                    <a:pt x="1368" y="9441"/>
                    <a:pt x="1168" y="8507"/>
                    <a:pt x="2302" y="7506"/>
                  </a:cubicBezTo>
                  <a:cubicBezTo>
                    <a:pt x="2481" y="7302"/>
                    <a:pt x="2737" y="7215"/>
                    <a:pt x="3027" y="7215"/>
                  </a:cubicBezTo>
                  <a:cubicBezTo>
                    <a:pt x="3116" y="7215"/>
                    <a:pt x="3209" y="7224"/>
                    <a:pt x="3303" y="7239"/>
                  </a:cubicBezTo>
                  <a:cubicBezTo>
                    <a:pt x="4037" y="7373"/>
                    <a:pt x="4838" y="8073"/>
                    <a:pt x="5471" y="9241"/>
                  </a:cubicBezTo>
                  <a:cubicBezTo>
                    <a:pt x="6572" y="8774"/>
                    <a:pt x="14311" y="5738"/>
                    <a:pt x="16846" y="5238"/>
                  </a:cubicBezTo>
                  <a:cubicBezTo>
                    <a:pt x="19515" y="4704"/>
                    <a:pt x="28088" y="3537"/>
                    <a:pt x="28188" y="3537"/>
                  </a:cubicBezTo>
                  <a:close/>
                  <a:moveTo>
                    <a:pt x="27454" y="1"/>
                  </a:moveTo>
                  <a:cubicBezTo>
                    <a:pt x="27454" y="1"/>
                    <a:pt x="19815" y="4237"/>
                    <a:pt x="12310" y="5104"/>
                  </a:cubicBezTo>
                  <a:cubicBezTo>
                    <a:pt x="4804" y="6005"/>
                    <a:pt x="3203" y="5872"/>
                    <a:pt x="2369" y="6072"/>
                  </a:cubicBezTo>
                  <a:cubicBezTo>
                    <a:pt x="1802" y="6239"/>
                    <a:pt x="1" y="7740"/>
                    <a:pt x="1102" y="10508"/>
                  </a:cubicBezTo>
                  <a:cubicBezTo>
                    <a:pt x="2003" y="12818"/>
                    <a:pt x="3665" y="13772"/>
                    <a:pt x="4663" y="13772"/>
                  </a:cubicBezTo>
                  <a:cubicBezTo>
                    <a:pt x="4847" y="13772"/>
                    <a:pt x="5008" y="13740"/>
                    <a:pt x="5138" y="13677"/>
                  </a:cubicBezTo>
                  <a:cubicBezTo>
                    <a:pt x="5972" y="13244"/>
                    <a:pt x="13310" y="9041"/>
                    <a:pt x="16513" y="8240"/>
                  </a:cubicBezTo>
                  <a:cubicBezTo>
                    <a:pt x="19748" y="7406"/>
                    <a:pt x="27987" y="7239"/>
                    <a:pt x="28555" y="6706"/>
                  </a:cubicBezTo>
                  <a:cubicBezTo>
                    <a:pt x="29155" y="6172"/>
                    <a:pt x="29388" y="4070"/>
                    <a:pt x="29155" y="3537"/>
                  </a:cubicBezTo>
                  <a:lnTo>
                    <a:pt x="29956" y="3203"/>
                  </a:lnTo>
                  <a:cubicBezTo>
                    <a:pt x="29956" y="3203"/>
                    <a:pt x="28421" y="201"/>
                    <a:pt x="27454" y="1"/>
                  </a:cubicBez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4"/>
            <p:cNvSpPr/>
            <p:nvPr/>
          </p:nvSpPr>
          <p:spPr>
            <a:xfrm>
              <a:off x="3665300" y="4275150"/>
              <a:ext cx="235175" cy="260275"/>
            </a:xfrm>
            <a:custGeom>
              <a:avLst/>
              <a:gdLst/>
              <a:ahLst/>
              <a:cxnLst/>
              <a:rect l="l" t="t" r="r" b="b"/>
              <a:pathLst>
                <a:path w="9407" h="10411" extrusionOk="0">
                  <a:moveTo>
                    <a:pt x="7148" y="919"/>
                  </a:moveTo>
                  <a:cubicBezTo>
                    <a:pt x="7311" y="919"/>
                    <a:pt x="7507" y="1024"/>
                    <a:pt x="7739" y="1302"/>
                  </a:cubicBezTo>
                  <a:cubicBezTo>
                    <a:pt x="8206" y="1836"/>
                    <a:pt x="6405" y="3771"/>
                    <a:pt x="6405" y="3771"/>
                  </a:cubicBezTo>
                  <a:cubicBezTo>
                    <a:pt x="6405" y="3771"/>
                    <a:pt x="6405" y="2303"/>
                    <a:pt x="6571" y="1569"/>
                  </a:cubicBezTo>
                  <a:cubicBezTo>
                    <a:pt x="6658" y="1286"/>
                    <a:pt x="6845" y="919"/>
                    <a:pt x="7148" y="919"/>
                  </a:cubicBezTo>
                  <a:close/>
                  <a:moveTo>
                    <a:pt x="2147" y="2311"/>
                  </a:moveTo>
                  <a:cubicBezTo>
                    <a:pt x="3037" y="2311"/>
                    <a:pt x="4403" y="4071"/>
                    <a:pt x="4403" y="4071"/>
                  </a:cubicBezTo>
                  <a:cubicBezTo>
                    <a:pt x="1601" y="4071"/>
                    <a:pt x="1001" y="2937"/>
                    <a:pt x="1835" y="2403"/>
                  </a:cubicBezTo>
                  <a:cubicBezTo>
                    <a:pt x="1929" y="2339"/>
                    <a:pt x="2034" y="2311"/>
                    <a:pt x="2147" y="2311"/>
                  </a:cubicBezTo>
                  <a:close/>
                  <a:moveTo>
                    <a:pt x="7187" y="0"/>
                  </a:moveTo>
                  <a:cubicBezTo>
                    <a:pt x="5077" y="0"/>
                    <a:pt x="5504" y="4104"/>
                    <a:pt x="5504" y="4104"/>
                  </a:cubicBezTo>
                  <a:cubicBezTo>
                    <a:pt x="5504" y="4104"/>
                    <a:pt x="4737" y="2837"/>
                    <a:pt x="3436" y="2003"/>
                  </a:cubicBezTo>
                  <a:cubicBezTo>
                    <a:pt x="2935" y="1651"/>
                    <a:pt x="2342" y="1448"/>
                    <a:pt x="1800" y="1448"/>
                  </a:cubicBezTo>
                  <a:cubicBezTo>
                    <a:pt x="1004" y="1448"/>
                    <a:pt x="319" y="1885"/>
                    <a:pt x="200" y="2937"/>
                  </a:cubicBezTo>
                  <a:cubicBezTo>
                    <a:pt x="0" y="4638"/>
                    <a:pt x="4537" y="5005"/>
                    <a:pt x="4537" y="5005"/>
                  </a:cubicBezTo>
                  <a:cubicBezTo>
                    <a:pt x="4170" y="5505"/>
                    <a:pt x="334" y="7140"/>
                    <a:pt x="334" y="7140"/>
                  </a:cubicBezTo>
                  <a:cubicBezTo>
                    <a:pt x="534" y="7306"/>
                    <a:pt x="967" y="7348"/>
                    <a:pt x="1351" y="7348"/>
                  </a:cubicBezTo>
                  <a:cubicBezTo>
                    <a:pt x="1735" y="7348"/>
                    <a:pt x="2068" y="7307"/>
                    <a:pt x="2068" y="7306"/>
                  </a:cubicBezTo>
                  <a:lnTo>
                    <a:pt x="2068" y="7306"/>
                  </a:lnTo>
                  <a:cubicBezTo>
                    <a:pt x="2102" y="7673"/>
                    <a:pt x="1868" y="8507"/>
                    <a:pt x="1868" y="8507"/>
                  </a:cubicBezTo>
                  <a:cubicBezTo>
                    <a:pt x="3236" y="7907"/>
                    <a:pt x="4503" y="6306"/>
                    <a:pt x="4503" y="6306"/>
                  </a:cubicBezTo>
                  <a:lnTo>
                    <a:pt x="4503" y="6306"/>
                  </a:lnTo>
                  <a:cubicBezTo>
                    <a:pt x="3703" y="8207"/>
                    <a:pt x="3036" y="10008"/>
                    <a:pt x="3036" y="10008"/>
                  </a:cubicBezTo>
                  <a:cubicBezTo>
                    <a:pt x="3047" y="10016"/>
                    <a:pt x="3060" y="10019"/>
                    <a:pt x="3076" y="10019"/>
                  </a:cubicBezTo>
                  <a:cubicBezTo>
                    <a:pt x="3347" y="10019"/>
                    <a:pt x="4270" y="9008"/>
                    <a:pt x="4270" y="9008"/>
                  </a:cubicBezTo>
                  <a:lnTo>
                    <a:pt x="4270" y="9008"/>
                  </a:lnTo>
                  <a:cubicBezTo>
                    <a:pt x="4370" y="9808"/>
                    <a:pt x="4103" y="10409"/>
                    <a:pt x="4103" y="10409"/>
                  </a:cubicBezTo>
                  <a:cubicBezTo>
                    <a:pt x="4116" y="10410"/>
                    <a:pt x="4129" y="10410"/>
                    <a:pt x="4141" y="10410"/>
                  </a:cubicBezTo>
                  <a:cubicBezTo>
                    <a:pt x="5284" y="10410"/>
                    <a:pt x="5871" y="6006"/>
                    <a:pt x="5871" y="6006"/>
                  </a:cubicBezTo>
                  <a:lnTo>
                    <a:pt x="5871" y="6006"/>
                  </a:lnTo>
                  <a:cubicBezTo>
                    <a:pt x="6238" y="7073"/>
                    <a:pt x="5671" y="8741"/>
                    <a:pt x="5671" y="8741"/>
                  </a:cubicBezTo>
                  <a:cubicBezTo>
                    <a:pt x="5810" y="8784"/>
                    <a:pt x="5947" y="8801"/>
                    <a:pt x="6079" y="8801"/>
                  </a:cubicBezTo>
                  <a:cubicBezTo>
                    <a:pt x="6774" y="8801"/>
                    <a:pt x="7339" y="8307"/>
                    <a:pt x="7339" y="8307"/>
                  </a:cubicBezTo>
                  <a:cubicBezTo>
                    <a:pt x="8106" y="6773"/>
                    <a:pt x="6772" y="4471"/>
                    <a:pt x="6772" y="4471"/>
                  </a:cubicBezTo>
                  <a:cubicBezTo>
                    <a:pt x="8740" y="3604"/>
                    <a:pt x="9407" y="101"/>
                    <a:pt x="7239" y="1"/>
                  </a:cubicBezTo>
                  <a:cubicBezTo>
                    <a:pt x="7221" y="1"/>
                    <a:pt x="7204" y="0"/>
                    <a:pt x="7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70"/>
          <p:cNvSpPr txBox="1">
            <a:spLocks noGrp="1"/>
          </p:cNvSpPr>
          <p:nvPr>
            <p:ph type="title"/>
          </p:nvPr>
        </p:nvSpPr>
        <p:spPr>
          <a:xfrm>
            <a:off x="720000" y="44363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Recommendation</a:t>
            </a:r>
            <a:endParaRPr dirty="0"/>
          </a:p>
        </p:txBody>
      </p:sp>
      <p:grpSp>
        <p:nvGrpSpPr>
          <p:cNvPr id="1517" name="Google Shape;1517;p70"/>
          <p:cNvGrpSpPr/>
          <p:nvPr/>
        </p:nvGrpSpPr>
        <p:grpSpPr>
          <a:xfrm rot="-1132306">
            <a:off x="7790011" y="4082482"/>
            <a:ext cx="1281535" cy="598320"/>
            <a:chOff x="3341960" y="4275150"/>
            <a:chExt cx="819521" cy="382616"/>
          </a:xfrm>
        </p:grpSpPr>
        <p:sp>
          <p:nvSpPr>
            <p:cNvPr id="1518" name="Google Shape;1518;p70"/>
            <p:cNvSpPr/>
            <p:nvPr/>
          </p:nvSpPr>
          <p:spPr>
            <a:xfrm>
              <a:off x="3341960" y="4280999"/>
              <a:ext cx="819521" cy="376767"/>
            </a:xfrm>
            <a:custGeom>
              <a:avLst/>
              <a:gdLst/>
              <a:ahLst/>
              <a:cxnLst/>
              <a:rect l="l" t="t" r="r" b="b"/>
              <a:pathLst>
                <a:path w="29956" h="13772" extrusionOk="0">
                  <a:moveTo>
                    <a:pt x="28188" y="3537"/>
                  </a:moveTo>
                  <a:cubicBezTo>
                    <a:pt x="28254" y="3537"/>
                    <a:pt x="28354" y="3570"/>
                    <a:pt x="28354" y="3670"/>
                  </a:cubicBezTo>
                  <a:cubicBezTo>
                    <a:pt x="28354" y="3703"/>
                    <a:pt x="28321" y="3770"/>
                    <a:pt x="28221" y="3837"/>
                  </a:cubicBezTo>
                  <a:cubicBezTo>
                    <a:pt x="28154" y="3837"/>
                    <a:pt x="19548" y="5004"/>
                    <a:pt x="16946" y="5538"/>
                  </a:cubicBezTo>
                  <a:cubicBezTo>
                    <a:pt x="14311" y="6072"/>
                    <a:pt x="5605" y="9541"/>
                    <a:pt x="5505" y="9574"/>
                  </a:cubicBezTo>
                  <a:cubicBezTo>
                    <a:pt x="5487" y="9583"/>
                    <a:pt x="5467" y="9587"/>
                    <a:pt x="5447" y="9587"/>
                  </a:cubicBezTo>
                  <a:cubicBezTo>
                    <a:pt x="5392" y="9587"/>
                    <a:pt x="5338" y="9556"/>
                    <a:pt x="5338" y="9508"/>
                  </a:cubicBezTo>
                  <a:cubicBezTo>
                    <a:pt x="4738" y="8373"/>
                    <a:pt x="4004" y="7673"/>
                    <a:pt x="3337" y="7539"/>
                  </a:cubicBezTo>
                  <a:cubicBezTo>
                    <a:pt x="3272" y="7532"/>
                    <a:pt x="3210" y="7528"/>
                    <a:pt x="3151" y="7528"/>
                  </a:cubicBezTo>
                  <a:cubicBezTo>
                    <a:pt x="2936" y="7528"/>
                    <a:pt x="2753" y="7583"/>
                    <a:pt x="2569" y="7740"/>
                  </a:cubicBezTo>
                  <a:cubicBezTo>
                    <a:pt x="1702" y="8540"/>
                    <a:pt x="1702" y="9207"/>
                    <a:pt x="2469" y="10608"/>
                  </a:cubicBezTo>
                  <a:cubicBezTo>
                    <a:pt x="3070" y="11776"/>
                    <a:pt x="3904" y="12610"/>
                    <a:pt x="4571" y="12743"/>
                  </a:cubicBezTo>
                  <a:cubicBezTo>
                    <a:pt x="4656" y="12755"/>
                    <a:pt x="4737" y="12763"/>
                    <a:pt x="4812" y="12763"/>
                  </a:cubicBezTo>
                  <a:cubicBezTo>
                    <a:pt x="4942" y="12763"/>
                    <a:pt x="5053" y="12740"/>
                    <a:pt x="5138" y="12677"/>
                  </a:cubicBezTo>
                  <a:cubicBezTo>
                    <a:pt x="5471" y="12410"/>
                    <a:pt x="5672" y="12176"/>
                    <a:pt x="5672" y="11909"/>
                  </a:cubicBezTo>
                  <a:cubicBezTo>
                    <a:pt x="5738" y="11342"/>
                    <a:pt x="5171" y="10575"/>
                    <a:pt x="4371" y="9674"/>
                  </a:cubicBezTo>
                  <a:cubicBezTo>
                    <a:pt x="3703" y="8874"/>
                    <a:pt x="3370" y="8840"/>
                    <a:pt x="3203" y="8840"/>
                  </a:cubicBezTo>
                  <a:cubicBezTo>
                    <a:pt x="3036" y="8874"/>
                    <a:pt x="2970" y="9074"/>
                    <a:pt x="2970" y="9074"/>
                  </a:cubicBezTo>
                  <a:cubicBezTo>
                    <a:pt x="2920" y="9149"/>
                    <a:pt x="2888" y="9187"/>
                    <a:pt x="2848" y="9187"/>
                  </a:cubicBezTo>
                  <a:cubicBezTo>
                    <a:pt x="2834" y="9187"/>
                    <a:pt x="2820" y="9182"/>
                    <a:pt x="2803" y="9174"/>
                  </a:cubicBezTo>
                  <a:cubicBezTo>
                    <a:pt x="2703" y="9174"/>
                    <a:pt x="2669" y="9074"/>
                    <a:pt x="2669" y="9007"/>
                  </a:cubicBezTo>
                  <a:cubicBezTo>
                    <a:pt x="2669" y="9007"/>
                    <a:pt x="2803" y="8607"/>
                    <a:pt x="3136" y="8540"/>
                  </a:cubicBezTo>
                  <a:cubicBezTo>
                    <a:pt x="3182" y="8528"/>
                    <a:pt x="3230" y="8521"/>
                    <a:pt x="3280" y="8521"/>
                  </a:cubicBezTo>
                  <a:cubicBezTo>
                    <a:pt x="3629" y="8521"/>
                    <a:pt x="4075" y="8828"/>
                    <a:pt x="4571" y="9441"/>
                  </a:cubicBezTo>
                  <a:cubicBezTo>
                    <a:pt x="5405" y="10408"/>
                    <a:pt x="6005" y="11242"/>
                    <a:pt x="5905" y="11943"/>
                  </a:cubicBezTo>
                  <a:cubicBezTo>
                    <a:pt x="5872" y="12343"/>
                    <a:pt x="5638" y="12610"/>
                    <a:pt x="5238" y="12910"/>
                  </a:cubicBezTo>
                  <a:cubicBezTo>
                    <a:pt x="5071" y="13043"/>
                    <a:pt x="4904" y="13077"/>
                    <a:pt x="4704" y="13077"/>
                  </a:cubicBezTo>
                  <a:cubicBezTo>
                    <a:pt x="4637" y="13077"/>
                    <a:pt x="4537" y="13077"/>
                    <a:pt x="4404" y="13043"/>
                  </a:cubicBezTo>
                  <a:cubicBezTo>
                    <a:pt x="3670" y="12877"/>
                    <a:pt x="2736" y="12009"/>
                    <a:pt x="2069" y="10742"/>
                  </a:cubicBezTo>
                  <a:cubicBezTo>
                    <a:pt x="1368" y="9441"/>
                    <a:pt x="1168" y="8507"/>
                    <a:pt x="2302" y="7506"/>
                  </a:cubicBezTo>
                  <a:cubicBezTo>
                    <a:pt x="2481" y="7302"/>
                    <a:pt x="2737" y="7215"/>
                    <a:pt x="3027" y="7215"/>
                  </a:cubicBezTo>
                  <a:cubicBezTo>
                    <a:pt x="3116" y="7215"/>
                    <a:pt x="3209" y="7224"/>
                    <a:pt x="3303" y="7239"/>
                  </a:cubicBezTo>
                  <a:cubicBezTo>
                    <a:pt x="4037" y="7373"/>
                    <a:pt x="4838" y="8073"/>
                    <a:pt x="5471" y="9241"/>
                  </a:cubicBezTo>
                  <a:cubicBezTo>
                    <a:pt x="6572" y="8774"/>
                    <a:pt x="14311" y="5738"/>
                    <a:pt x="16846" y="5238"/>
                  </a:cubicBezTo>
                  <a:cubicBezTo>
                    <a:pt x="19515" y="4704"/>
                    <a:pt x="28088" y="3537"/>
                    <a:pt x="28188" y="3537"/>
                  </a:cubicBezTo>
                  <a:close/>
                  <a:moveTo>
                    <a:pt x="27454" y="1"/>
                  </a:moveTo>
                  <a:cubicBezTo>
                    <a:pt x="27454" y="1"/>
                    <a:pt x="19815" y="4237"/>
                    <a:pt x="12310" y="5104"/>
                  </a:cubicBezTo>
                  <a:cubicBezTo>
                    <a:pt x="4804" y="6005"/>
                    <a:pt x="3203" y="5872"/>
                    <a:pt x="2369" y="6072"/>
                  </a:cubicBezTo>
                  <a:cubicBezTo>
                    <a:pt x="1802" y="6239"/>
                    <a:pt x="1" y="7740"/>
                    <a:pt x="1102" y="10508"/>
                  </a:cubicBezTo>
                  <a:cubicBezTo>
                    <a:pt x="2003" y="12818"/>
                    <a:pt x="3665" y="13772"/>
                    <a:pt x="4663" y="13772"/>
                  </a:cubicBezTo>
                  <a:cubicBezTo>
                    <a:pt x="4847" y="13772"/>
                    <a:pt x="5008" y="13740"/>
                    <a:pt x="5138" y="13677"/>
                  </a:cubicBezTo>
                  <a:cubicBezTo>
                    <a:pt x="5972" y="13244"/>
                    <a:pt x="13310" y="9041"/>
                    <a:pt x="16513" y="8240"/>
                  </a:cubicBezTo>
                  <a:cubicBezTo>
                    <a:pt x="19748" y="7406"/>
                    <a:pt x="27987" y="7239"/>
                    <a:pt x="28555" y="6706"/>
                  </a:cubicBezTo>
                  <a:cubicBezTo>
                    <a:pt x="29155" y="6172"/>
                    <a:pt x="29388" y="4070"/>
                    <a:pt x="29155" y="3537"/>
                  </a:cubicBezTo>
                  <a:lnTo>
                    <a:pt x="29956" y="3203"/>
                  </a:lnTo>
                  <a:cubicBezTo>
                    <a:pt x="29956" y="3203"/>
                    <a:pt x="28421" y="201"/>
                    <a:pt x="27454" y="1"/>
                  </a:cubicBez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70"/>
            <p:cNvSpPr/>
            <p:nvPr/>
          </p:nvSpPr>
          <p:spPr>
            <a:xfrm>
              <a:off x="3665300" y="4275150"/>
              <a:ext cx="235175" cy="260275"/>
            </a:xfrm>
            <a:custGeom>
              <a:avLst/>
              <a:gdLst/>
              <a:ahLst/>
              <a:cxnLst/>
              <a:rect l="l" t="t" r="r" b="b"/>
              <a:pathLst>
                <a:path w="9407" h="10411" extrusionOk="0">
                  <a:moveTo>
                    <a:pt x="7148" y="919"/>
                  </a:moveTo>
                  <a:cubicBezTo>
                    <a:pt x="7311" y="919"/>
                    <a:pt x="7507" y="1024"/>
                    <a:pt x="7739" y="1302"/>
                  </a:cubicBezTo>
                  <a:cubicBezTo>
                    <a:pt x="8206" y="1836"/>
                    <a:pt x="6405" y="3771"/>
                    <a:pt x="6405" y="3771"/>
                  </a:cubicBezTo>
                  <a:cubicBezTo>
                    <a:pt x="6405" y="3771"/>
                    <a:pt x="6405" y="2303"/>
                    <a:pt x="6571" y="1569"/>
                  </a:cubicBezTo>
                  <a:cubicBezTo>
                    <a:pt x="6658" y="1286"/>
                    <a:pt x="6845" y="919"/>
                    <a:pt x="7148" y="919"/>
                  </a:cubicBezTo>
                  <a:close/>
                  <a:moveTo>
                    <a:pt x="2147" y="2311"/>
                  </a:moveTo>
                  <a:cubicBezTo>
                    <a:pt x="3037" y="2311"/>
                    <a:pt x="4403" y="4071"/>
                    <a:pt x="4403" y="4071"/>
                  </a:cubicBezTo>
                  <a:cubicBezTo>
                    <a:pt x="1601" y="4071"/>
                    <a:pt x="1001" y="2937"/>
                    <a:pt x="1835" y="2403"/>
                  </a:cubicBezTo>
                  <a:cubicBezTo>
                    <a:pt x="1929" y="2339"/>
                    <a:pt x="2034" y="2311"/>
                    <a:pt x="2147" y="2311"/>
                  </a:cubicBezTo>
                  <a:close/>
                  <a:moveTo>
                    <a:pt x="7187" y="0"/>
                  </a:moveTo>
                  <a:cubicBezTo>
                    <a:pt x="5077" y="0"/>
                    <a:pt x="5504" y="4104"/>
                    <a:pt x="5504" y="4104"/>
                  </a:cubicBezTo>
                  <a:cubicBezTo>
                    <a:pt x="5504" y="4104"/>
                    <a:pt x="4737" y="2837"/>
                    <a:pt x="3436" y="2003"/>
                  </a:cubicBezTo>
                  <a:cubicBezTo>
                    <a:pt x="2935" y="1651"/>
                    <a:pt x="2342" y="1448"/>
                    <a:pt x="1800" y="1448"/>
                  </a:cubicBezTo>
                  <a:cubicBezTo>
                    <a:pt x="1004" y="1448"/>
                    <a:pt x="319" y="1885"/>
                    <a:pt x="200" y="2937"/>
                  </a:cubicBezTo>
                  <a:cubicBezTo>
                    <a:pt x="0" y="4638"/>
                    <a:pt x="4537" y="5005"/>
                    <a:pt x="4537" y="5005"/>
                  </a:cubicBezTo>
                  <a:cubicBezTo>
                    <a:pt x="4170" y="5505"/>
                    <a:pt x="334" y="7140"/>
                    <a:pt x="334" y="7140"/>
                  </a:cubicBezTo>
                  <a:cubicBezTo>
                    <a:pt x="534" y="7306"/>
                    <a:pt x="967" y="7348"/>
                    <a:pt x="1351" y="7348"/>
                  </a:cubicBezTo>
                  <a:cubicBezTo>
                    <a:pt x="1735" y="7348"/>
                    <a:pt x="2068" y="7307"/>
                    <a:pt x="2068" y="7306"/>
                  </a:cubicBezTo>
                  <a:lnTo>
                    <a:pt x="2068" y="7306"/>
                  </a:lnTo>
                  <a:cubicBezTo>
                    <a:pt x="2102" y="7673"/>
                    <a:pt x="1868" y="8507"/>
                    <a:pt x="1868" y="8507"/>
                  </a:cubicBezTo>
                  <a:cubicBezTo>
                    <a:pt x="3236" y="7907"/>
                    <a:pt x="4503" y="6306"/>
                    <a:pt x="4503" y="6306"/>
                  </a:cubicBezTo>
                  <a:lnTo>
                    <a:pt x="4503" y="6306"/>
                  </a:lnTo>
                  <a:cubicBezTo>
                    <a:pt x="3703" y="8207"/>
                    <a:pt x="3036" y="10008"/>
                    <a:pt x="3036" y="10008"/>
                  </a:cubicBezTo>
                  <a:cubicBezTo>
                    <a:pt x="3047" y="10016"/>
                    <a:pt x="3060" y="10019"/>
                    <a:pt x="3076" y="10019"/>
                  </a:cubicBezTo>
                  <a:cubicBezTo>
                    <a:pt x="3347" y="10019"/>
                    <a:pt x="4270" y="9008"/>
                    <a:pt x="4270" y="9008"/>
                  </a:cubicBezTo>
                  <a:lnTo>
                    <a:pt x="4270" y="9008"/>
                  </a:lnTo>
                  <a:cubicBezTo>
                    <a:pt x="4370" y="9808"/>
                    <a:pt x="4103" y="10409"/>
                    <a:pt x="4103" y="10409"/>
                  </a:cubicBezTo>
                  <a:cubicBezTo>
                    <a:pt x="4116" y="10410"/>
                    <a:pt x="4129" y="10410"/>
                    <a:pt x="4141" y="10410"/>
                  </a:cubicBezTo>
                  <a:cubicBezTo>
                    <a:pt x="5284" y="10410"/>
                    <a:pt x="5871" y="6006"/>
                    <a:pt x="5871" y="6006"/>
                  </a:cubicBezTo>
                  <a:lnTo>
                    <a:pt x="5871" y="6006"/>
                  </a:lnTo>
                  <a:cubicBezTo>
                    <a:pt x="6238" y="7073"/>
                    <a:pt x="5671" y="8741"/>
                    <a:pt x="5671" y="8741"/>
                  </a:cubicBezTo>
                  <a:cubicBezTo>
                    <a:pt x="5810" y="8784"/>
                    <a:pt x="5947" y="8801"/>
                    <a:pt x="6079" y="8801"/>
                  </a:cubicBezTo>
                  <a:cubicBezTo>
                    <a:pt x="6774" y="8801"/>
                    <a:pt x="7339" y="8307"/>
                    <a:pt x="7339" y="8307"/>
                  </a:cubicBezTo>
                  <a:cubicBezTo>
                    <a:pt x="8106" y="6773"/>
                    <a:pt x="6772" y="4471"/>
                    <a:pt x="6772" y="4471"/>
                  </a:cubicBezTo>
                  <a:cubicBezTo>
                    <a:pt x="8740" y="3604"/>
                    <a:pt x="9407" y="101"/>
                    <a:pt x="7239" y="1"/>
                  </a:cubicBezTo>
                  <a:cubicBezTo>
                    <a:pt x="7221" y="1"/>
                    <a:pt x="7204" y="0"/>
                    <a:pt x="7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20" name="Google Shape;1520;p70"/>
          <p:cNvPicPr preferRelativeResize="0"/>
          <p:nvPr/>
        </p:nvPicPr>
        <p:blipFill>
          <a:blip r:embed="rId3">
            <a:alphaModFix/>
          </a:blip>
          <a:stretch>
            <a:fillRect/>
          </a:stretch>
        </p:blipFill>
        <p:spPr>
          <a:xfrm>
            <a:off x="5110150" y="4419612"/>
            <a:ext cx="173870" cy="264025"/>
          </a:xfrm>
          <a:prstGeom prst="rect">
            <a:avLst/>
          </a:prstGeom>
          <a:noFill/>
          <a:ln>
            <a:noFill/>
          </a:ln>
        </p:spPr>
      </p:pic>
      <p:sp>
        <p:nvSpPr>
          <p:cNvPr id="22" name="TextBox 21">
            <a:extLst>
              <a:ext uri="{FF2B5EF4-FFF2-40B4-BE49-F238E27FC236}">
                <a16:creationId xmlns:a16="http://schemas.microsoft.com/office/drawing/2014/main" id="{13A05F52-D160-7860-1E83-A1D721396E3B}"/>
              </a:ext>
            </a:extLst>
          </p:cNvPr>
          <p:cNvSpPr txBox="1"/>
          <p:nvPr/>
        </p:nvSpPr>
        <p:spPr>
          <a:xfrm>
            <a:off x="1276060" y="1791692"/>
            <a:ext cx="3164542" cy="2108269"/>
          </a:xfrm>
          <a:prstGeom prst="rect">
            <a:avLst/>
          </a:prstGeom>
          <a:noFill/>
        </p:spPr>
        <p:txBody>
          <a:bodyPr wrap="square" rtlCol="0">
            <a:spAutoFit/>
          </a:bodyPr>
          <a:lstStyle/>
          <a:p>
            <a:pPr algn="ctr"/>
            <a:r>
              <a:rPr lang="en-US" sz="2800" dirty="0">
                <a:solidFill>
                  <a:schemeClr val="tx1"/>
                </a:solidFill>
                <a:latin typeface="Baskervville" panose="020B0604020202020204" charset="0"/>
                <a:cs typeface="Assistant" pitchFamily="2" charset="-79"/>
              </a:rPr>
              <a:t>Why Engineering?</a:t>
            </a:r>
          </a:p>
          <a:p>
            <a:pPr marL="285750" indent="-285750">
              <a:buFont typeface="Arial" panose="020B0604020202020204" pitchFamily="34" charset="0"/>
              <a:buChar char="•"/>
            </a:pPr>
            <a:endParaRPr lang="en-US" sz="1600" dirty="0">
              <a:solidFill>
                <a:schemeClr val="accent4"/>
              </a:solidFill>
              <a:latin typeface="Assistant" pitchFamily="2" charset="-79"/>
              <a:cs typeface="Assistant" pitchFamily="2" charset="-79"/>
            </a:endParaRPr>
          </a:p>
          <a:p>
            <a:pPr marL="285750" indent="-285750">
              <a:buFont typeface="Arial" panose="020B0604020202020204" pitchFamily="34" charset="0"/>
              <a:buChar char="•"/>
            </a:pPr>
            <a:r>
              <a:rPr lang="en-US" sz="1600" b="1" dirty="0">
                <a:solidFill>
                  <a:schemeClr val="accent4"/>
                </a:solidFill>
                <a:latin typeface="Assistant" pitchFamily="2" charset="-79"/>
                <a:cs typeface="Assistant" pitchFamily="2" charset="-79"/>
              </a:rPr>
              <a:t>Highest paid degree at 3.6 GPA (SGD4150)</a:t>
            </a:r>
          </a:p>
          <a:p>
            <a:endParaRPr lang="en-US" sz="700" b="1" dirty="0">
              <a:solidFill>
                <a:schemeClr val="accent4"/>
              </a:solidFill>
              <a:latin typeface="Assistant" pitchFamily="2" charset="-79"/>
              <a:cs typeface="Assistant" pitchFamily="2" charset="-79"/>
            </a:endParaRPr>
          </a:p>
          <a:p>
            <a:pPr marL="285750" indent="-285750">
              <a:buFont typeface="Arial" panose="020B0604020202020204" pitchFamily="34" charset="0"/>
              <a:buChar char="•"/>
            </a:pPr>
            <a:r>
              <a:rPr lang="en-US" sz="1600" b="1" dirty="0">
                <a:solidFill>
                  <a:schemeClr val="accent4"/>
                </a:solidFill>
                <a:latin typeface="Assistant" pitchFamily="2" charset="-79"/>
                <a:cs typeface="Assistant" pitchFamily="2" charset="-79"/>
              </a:rPr>
              <a:t>Most popular degree among male students (37.4% of males</a:t>
            </a:r>
            <a:r>
              <a:rPr lang="en-US" sz="1600" dirty="0">
                <a:solidFill>
                  <a:schemeClr val="accent4"/>
                </a:solidFill>
                <a:latin typeface="Assistant" pitchFamily="2" charset="-79"/>
                <a:cs typeface="Assistant" pitchFamily="2" charset="-79"/>
              </a:rPr>
              <a:t>)</a:t>
            </a:r>
            <a:endParaRPr lang="en-SG" sz="1600" dirty="0">
              <a:solidFill>
                <a:schemeClr val="accent4"/>
              </a:solidFill>
              <a:latin typeface="Assistant" pitchFamily="2" charset="-79"/>
              <a:cs typeface="Assistant" pitchFamily="2" charset="-79"/>
            </a:endParaRPr>
          </a:p>
        </p:txBody>
      </p:sp>
      <p:sp>
        <p:nvSpPr>
          <p:cNvPr id="24" name="TextBox 23">
            <a:extLst>
              <a:ext uri="{FF2B5EF4-FFF2-40B4-BE49-F238E27FC236}">
                <a16:creationId xmlns:a16="http://schemas.microsoft.com/office/drawing/2014/main" id="{C46588F1-2966-4D6A-A216-D3B124CADCB9}"/>
              </a:ext>
            </a:extLst>
          </p:cNvPr>
          <p:cNvSpPr txBox="1"/>
          <p:nvPr/>
        </p:nvSpPr>
        <p:spPr>
          <a:xfrm>
            <a:off x="4566108" y="1791692"/>
            <a:ext cx="3164542" cy="1862048"/>
          </a:xfrm>
          <a:prstGeom prst="rect">
            <a:avLst/>
          </a:prstGeom>
          <a:noFill/>
        </p:spPr>
        <p:txBody>
          <a:bodyPr wrap="square" rtlCol="0">
            <a:spAutoFit/>
          </a:bodyPr>
          <a:lstStyle/>
          <a:p>
            <a:pPr algn="ctr"/>
            <a:r>
              <a:rPr lang="en-US" sz="2800" dirty="0">
                <a:solidFill>
                  <a:schemeClr val="tx1"/>
                </a:solidFill>
                <a:latin typeface="Baskervville" panose="020B0604020202020204" charset="0"/>
                <a:cs typeface="Assistant" pitchFamily="2" charset="-79"/>
              </a:rPr>
              <a:t>Why NUS?</a:t>
            </a:r>
          </a:p>
          <a:p>
            <a:pPr marL="285750" indent="-285750">
              <a:buFont typeface="Arial" panose="020B0604020202020204" pitchFamily="34" charset="0"/>
              <a:buChar char="•"/>
            </a:pPr>
            <a:endParaRPr lang="en-US" sz="1600" dirty="0">
              <a:solidFill>
                <a:schemeClr val="accent4"/>
              </a:solidFill>
              <a:latin typeface="Assistant" pitchFamily="2" charset="-79"/>
              <a:cs typeface="Assistant" pitchFamily="2" charset="-79"/>
            </a:endParaRPr>
          </a:p>
          <a:p>
            <a:pPr marL="285750" indent="-285750">
              <a:buFont typeface="Arial" panose="020B0604020202020204" pitchFamily="34" charset="0"/>
              <a:buChar char="•"/>
            </a:pPr>
            <a:r>
              <a:rPr lang="en-US" sz="1600" b="1" dirty="0">
                <a:solidFill>
                  <a:schemeClr val="accent4"/>
                </a:solidFill>
                <a:latin typeface="Assistant" pitchFamily="2" charset="-79"/>
                <a:cs typeface="Assistant" pitchFamily="2" charset="-79"/>
              </a:rPr>
              <a:t>Second highest employment rate</a:t>
            </a:r>
          </a:p>
          <a:p>
            <a:endParaRPr lang="en-US" sz="700" b="1" dirty="0">
              <a:solidFill>
                <a:schemeClr val="accent4"/>
              </a:solidFill>
              <a:latin typeface="Assistant" pitchFamily="2" charset="-79"/>
              <a:cs typeface="Assistant" pitchFamily="2" charset="-79"/>
            </a:endParaRPr>
          </a:p>
          <a:p>
            <a:pPr marL="285750" indent="-285750">
              <a:buFont typeface="Arial" panose="020B0604020202020204" pitchFamily="34" charset="0"/>
              <a:buChar char="•"/>
            </a:pPr>
            <a:r>
              <a:rPr lang="en-US" sz="1600" b="1" dirty="0">
                <a:solidFill>
                  <a:schemeClr val="accent4"/>
                </a:solidFill>
                <a:latin typeface="Assistant" pitchFamily="2" charset="-79"/>
                <a:cs typeface="Assistant" pitchFamily="2" charset="-79"/>
              </a:rPr>
              <a:t>Highest graduation rate</a:t>
            </a:r>
          </a:p>
          <a:p>
            <a:endParaRPr lang="en-SG" sz="1600" dirty="0">
              <a:solidFill>
                <a:schemeClr val="accent4"/>
              </a:solidFill>
              <a:latin typeface="Assistant" pitchFamily="2" charset="-79"/>
              <a:cs typeface="Assistant" pitchFamily="2" charset="-79"/>
            </a:endParaRPr>
          </a:p>
        </p:txBody>
      </p:sp>
    </p:spTree>
    <p:extLst>
      <p:ext uri="{BB962C8B-B14F-4D97-AF65-F5344CB8AC3E}">
        <p14:creationId xmlns:p14="http://schemas.microsoft.com/office/powerpoint/2010/main" val="2384475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840" name="Google Shape;840;p45"/>
          <p:cNvSpPr txBox="1">
            <a:spLocks noGrp="1"/>
          </p:cNvSpPr>
          <p:nvPr>
            <p:ph type="subTitle" idx="6"/>
          </p:nvPr>
        </p:nvSpPr>
        <p:spPr>
          <a:xfrm>
            <a:off x="2069615" y="3778975"/>
            <a:ext cx="2305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dirty="0"/>
          </a:p>
        </p:txBody>
      </p:sp>
      <p:sp>
        <p:nvSpPr>
          <p:cNvPr id="841" name="Google Shape;841;p45"/>
          <p:cNvSpPr txBox="1">
            <a:spLocks noGrp="1"/>
          </p:cNvSpPr>
          <p:nvPr>
            <p:ph type="title" idx="2"/>
          </p:nvPr>
        </p:nvSpPr>
        <p:spPr>
          <a:xfrm>
            <a:off x="2069615" y="1928825"/>
            <a:ext cx="2305500" cy="38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Scenario</a:t>
            </a:r>
            <a:endParaRPr dirty="0"/>
          </a:p>
        </p:txBody>
      </p:sp>
      <p:sp>
        <p:nvSpPr>
          <p:cNvPr id="842" name="Google Shape;842;p45"/>
          <p:cNvSpPr txBox="1">
            <a:spLocks noGrp="1"/>
          </p:cNvSpPr>
          <p:nvPr>
            <p:ph type="subTitle" idx="1"/>
          </p:nvPr>
        </p:nvSpPr>
        <p:spPr>
          <a:xfrm>
            <a:off x="2069615" y="2141625"/>
            <a:ext cx="2305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43" name="Google Shape;843;p45"/>
          <p:cNvSpPr txBox="1">
            <a:spLocks noGrp="1"/>
          </p:cNvSpPr>
          <p:nvPr>
            <p:ph type="title" idx="3"/>
          </p:nvPr>
        </p:nvSpPr>
        <p:spPr>
          <a:xfrm>
            <a:off x="4768885" y="1928825"/>
            <a:ext cx="2305500" cy="38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Datasets</a:t>
            </a:r>
            <a:endParaRPr dirty="0"/>
          </a:p>
        </p:txBody>
      </p:sp>
      <p:sp>
        <p:nvSpPr>
          <p:cNvPr id="844" name="Google Shape;844;p45"/>
          <p:cNvSpPr txBox="1">
            <a:spLocks noGrp="1"/>
          </p:cNvSpPr>
          <p:nvPr>
            <p:ph type="subTitle" idx="4"/>
          </p:nvPr>
        </p:nvSpPr>
        <p:spPr>
          <a:xfrm>
            <a:off x="4768884" y="2141625"/>
            <a:ext cx="2305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45" name="Google Shape;845;p45"/>
          <p:cNvSpPr txBox="1">
            <a:spLocks noGrp="1"/>
          </p:cNvSpPr>
          <p:nvPr>
            <p:ph type="title" idx="5"/>
          </p:nvPr>
        </p:nvSpPr>
        <p:spPr>
          <a:xfrm>
            <a:off x="2069615" y="3537600"/>
            <a:ext cx="2305500" cy="38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Analysis</a:t>
            </a:r>
            <a:endParaRPr dirty="0"/>
          </a:p>
        </p:txBody>
      </p:sp>
      <p:sp>
        <p:nvSpPr>
          <p:cNvPr id="846" name="Google Shape;846;p45"/>
          <p:cNvSpPr txBox="1">
            <a:spLocks noGrp="1"/>
          </p:cNvSpPr>
          <p:nvPr>
            <p:ph type="title" idx="7"/>
          </p:nvPr>
        </p:nvSpPr>
        <p:spPr>
          <a:xfrm>
            <a:off x="4768885" y="3537600"/>
            <a:ext cx="2305500" cy="38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Recommendation</a:t>
            </a:r>
            <a:endParaRPr dirty="0"/>
          </a:p>
        </p:txBody>
      </p:sp>
      <p:sp>
        <p:nvSpPr>
          <p:cNvPr id="847" name="Google Shape;847;p45"/>
          <p:cNvSpPr txBox="1">
            <a:spLocks noGrp="1"/>
          </p:cNvSpPr>
          <p:nvPr>
            <p:ph type="subTitle" idx="8"/>
          </p:nvPr>
        </p:nvSpPr>
        <p:spPr>
          <a:xfrm>
            <a:off x="4768884" y="3778975"/>
            <a:ext cx="2305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48" name="Google Shape;848;p45"/>
          <p:cNvSpPr txBox="1">
            <a:spLocks noGrp="1"/>
          </p:cNvSpPr>
          <p:nvPr>
            <p:ph type="title" idx="9"/>
          </p:nvPr>
        </p:nvSpPr>
        <p:spPr>
          <a:xfrm>
            <a:off x="2168017" y="136943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849" name="Google Shape;849;p45"/>
          <p:cNvSpPr txBox="1">
            <a:spLocks noGrp="1"/>
          </p:cNvSpPr>
          <p:nvPr>
            <p:ph type="title" idx="13"/>
          </p:nvPr>
        </p:nvSpPr>
        <p:spPr>
          <a:xfrm>
            <a:off x="2168017" y="297814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850" name="Google Shape;850;p45"/>
          <p:cNvSpPr txBox="1">
            <a:spLocks noGrp="1"/>
          </p:cNvSpPr>
          <p:nvPr>
            <p:ph type="title" idx="14"/>
          </p:nvPr>
        </p:nvSpPr>
        <p:spPr>
          <a:xfrm>
            <a:off x="4867292" y="136943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851" name="Google Shape;851;p45"/>
          <p:cNvSpPr txBox="1">
            <a:spLocks noGrp="1"/>
          </p:cNvSpPr>
          <p:nvPr>
            <p:ph type="title" idx="15"/>
          </p:nvPr>
        </p:nvSpPr>
        <p:spPr>
          <a:xfrm>
            <a:off x="4867292" y="297814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pic>
        <p:nvPicPr>
          <p:cNvPr id="852" name="Google Shape;852;p45"/>
          <p:cNvPicPr preferRelativeResize="0"/>
          <p:nvPr/>
        </p:nvPicPr>
        <p:blipFill>
          <a:blip r:embed="rId3">
            <a:alphaModFix/>
          </a:blip>
          <a:stretch>
            <a:fillRect/>
          </a:stretch>
        </p:blipFill>
        <p:spPr>
          <a:xfrm>
            <a:off x="8575287" y="4761500"/>
            <a:ext cx="173870" cy="264025"/>
          </a:xfrm>
          <a:prstGeom prst="rect">
            <a:avLst/>
          </a:prstGeom>
          <a:noFill/>
          <a:ln>
            <a:noFill/>
          </a:ln>
        </p:spPr>
      </p:pic>
      <p:pic>
        <p:nvPicPr>
          <p:cNvPr id="853" name="Google Shape;853;p45"/>
          <p:cNvPicPr preferRelativeResize="0"/>
          <p:nvPr/>
        </p:nvPicPr>
        <p:blipFill>
          <a:blip r:embed="rId4">
            <a:alphaModFix/>
          </a:blip>
          <a:stretch>
            <a:fillRect/>
          </a:stretch>
        </p:blipFill>
        <p:spPr>
          <a:xfrm>
            <a:off x="7282325" y="496925"/>
            <a:ext cx="113300" cy="113300"/>
          </a:xfrm>
          <a:prstGeom prst="rect">
            <a:avLst/>
          </a:prstGeom>
          <a:noFill/>
          <a:ln>
            <a:noFill/>
          </a:ln>
        </p:spPr>
      </p:pic>
      <p:pic>
        <p:nvPicPr>
          <p:cNvPr id="854" name="Google Shape;854;p45"/>
          <p:cNvPicPr preferRelativeResize="0"/>
          <p:nvPr/>
        </p:nvPicPr>
        <p:blipFill>
          <a:blip r:embed="rId3">
            <a:alphaModFix/>
          </a:blip>
          <a:stretch>
            <a:fillRect/>
          </a:stretch>
        </p:blipFill>
        <p:spPr>
          <a:xfrm>
            <a:off x="7712887" y="1192650"/>
            <a:ext cx="173870" cy="264025"/>
          </a:xfrm>
          <a:prstGeom prst="rect">
            <a:avLst/>
          </a:prstGeom>
          <a:noFill/>
          <a:ln>
            <a:noFill/>
          </a:ln>
        </p:spPr>
      </p:pic>
      <p:grpSp>
        <p:nvGrpSpPr>
          <p:cNvPr id="855" name="Google Shape;855;p45"/>
          <p:cNvGrpSpPr/>
          <p:nvPr/>
        </p:nvGrpSpPr>
        <p:grpSpPr>
          <a:xfrm>
            <a:off x="8005450" y="2275950"/>
            <a:ext cx="850650" cy="591600"/>
            <a:chOff x="3370900" y="1218500"/>
            <a:chExt cx="850650" cy="591600"/>
          </a:xfrm>
        </p:grpSpPr>
        <p:sp>
          <p:nvSpPr>
            <p:cNvPr id="856" name="Google Shape;856;p45"/>
            <p:cNvSpPr/>
            <p:nvPr/>
          </p:nvSpPr>
          <p:spPr>
            <a:xfrm>
              <a:off x="3370900" y="1378925"/>
              <a:ext cx="818125" cy="323600"/>
            </a:xfrm>
            <a:custGeom>
              <a:avLst/>
              <a:gdLst/>
              <a:ahLst/>
              <a:cxnLst/>
              <a:rect l="l" t="t" r="r" b="b"/>
              <a:pathLst>
                <a:path w="32725" h="12944" extrusionOk="0">
                  <a:moveTo>
                    <a:pt x="32724" y="1"/>
                  </a:moveTo>
                  <a:lnTo>
                    <a:pt x="17147" y="2569"/>
                  </a:lnTo>
                  <a:lnTo>
                    <a:pt x="1" y="12943"/>
                  </a:lnTo>
                  <a:lnTo>
                    <a:pt x="24485" y="11042"/>
                  </a:lnTo>
                  <a:lnTo>
                    <a:pt x="32724" y="1"/>
                  </a:ln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5"/>
            <p:cNvSpPr/>
            <p:nvPr/>
          </p:nvSpPr>
          <p:spPr>
            <a:xfrm>
              <a:off x="3638600" y="1480675"/>
              <a:ext cx="582950" cy="329425"/>
            </a:xfrm>
            <a:custGeom>
              <a:avLst/>
              <a:gdLst/>
              <a:ahLst/>
              <a:cxnLst/>
              <a:rect l="l" t="t" r="r" b="b"/>
              <a:pathLst>
                <a:path w="23318" h="13177" extrusionOk="0">
                  <a:moveTo>
                    <a:pt x="19314" y="0"/>
                  </a:moveTo>
                  <a:lnTo>
                    <a:pt x="14011" y="7439"/>
                  </a:lnTo>
                  <a:lnTo>
                    <a:pt x="1" y="8373"/>
                  </a:lnTo>
                  <a:lnTo>
                    <a:pt x="334" y="13176"/>
                  </a:lnTo>
                  <a:cubicBezTo>
                    <a:pt x="3525" y="11320"/>
                    <a:pt x="8490" y="10950"/>
                    <a:pt x="11763" y="10950"/>
                  </a:cubicBezTo>
                  <a:cubicBezTo>
                    <a:pt x="13724" y="10950"/>
                    <a:pt x="15078" y="11083"/>
                    <a:pt x="15078" y="11108"/>
                  </a:cubicBezTo>
                  <a:cubicBezTo>
                    <a:pt x="16612" y="7105"/>
                    <a:pt x="23317" y="2369"/>
                    <a:pt x="23317" y="2369"/>
                  </a:cubicBezTo>
                  <a:lnTo>
                    <a:pt x="19314" y="0"/>
                  </a:ln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5"/>
            <p:cNvSpPr/>
            <p:nvPr/>
          </p:nvSpPr>
          <p:spPr>
            <a:xfrm>
              <a:off x="3836250" y="1260500"/>
              <a:ext cx="212675" cy="269850"/>
            </a:xfrm>
            <a:custGeom>
              <a:avLst/>
              <a:gdLst/>
              <a:ahLst/>
              <a:cxnLst/>
              <a:rect l="l" t="t" r="r" b="b"/>
              <a:pathLst>
                <a:path w="8507" h="10794" extrusionOk="0">
                  <a:moveTo>
                    <a:pt x="8293" y="1"/>
                  </a:moveTo>
                  <a:cubicBezTo>
                    <a:pt x="7784" y="1"/>
                    <a:pt x="3367" y="91"/>
                    <a:pt x="2702" y="3604"/>
                  </a:cubicBezTo>
                  <a:cubicBezTo>
                    <a:pt x="2035" y="7139"/>
                    <a:pt x="34" y="10475"/>
                    <a:pt x="34" y="10508"/>
                  </a:cubicBezTo>
                  <a:cubicBezTo>
                    <a:pt x="0" y="10609"/>
                    <a:pt x="0" y="10742"/>
                    <a:pt x="100" y="10775"/>
                  </a:cubicBezTo>
                  <a:cubicBezTo>
                    <a:pt x="123" y="10786"/>
                    <a:pt x="145" y="10794"/>
                    <a:pt x="168" y="10794"/>
                  </a:cubicBezTo>
                  <a:cubicBezTo>
                    <a:pt x="215" y="10794"/>
                    <a:pt x="267" y="10764"/>
                    <a:pt x="334" y="10675"/>
                  </a:cubicBezTo>
                  <a:cubicBezTo>
                    <a:pt x="334" y="10675"/>
                    <a:pt x="2369" y="7306"/>
                    <a:pt x="3036" y="3670"/>
                  </a:cubicBezTo>
                  <a:cubicBezTo>
                    <a:pt x="3635" y="424"/>
                    <a:pt x="7778" y="334"/>
                    <a:pt x="8289" y="334"/>
                  </a:cubicBezTo>
                  <a:cubicBezTo>
                    <a:pt x="8318" y="334"/>
                    <a:pt x="8336" y="335"/>
                    <a:pt x="8340" y="335"/>
                  </a:cubicBezTo>
                  <a:cubicBezTo>
                    <a:pt x="8406" y="335"/>
                    <a:pt x="8506" y="268"/>
                    <a:pt x="8506" y="168"/>
                  </a:cubicBezTo>
                  <a:cubicBezTo>
                    <a:pt x="8506" y="101"/>
                    <a:pt x="8406" y="1"/>
                    <a:pt x="8340" y="1"/>
                  </a:cubicBezTo>
                  <a:cubicBezTo>
                    <a:pt x="8336" y="1"/>
                    <a:pt x="8320" y="1"/>
                    <a:pt x="8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5"/>
            <p:cNvSpPr/>
            <p:nvPr/>
          </p:nvSpPr>
          <p:spPr>
            <a:xfrm>
              <a:off x="4038050" y="1251100"/>
              <a:ext cx="66750" cy="49475"/>
            </a:xfrm>
            <a:custGeom>
              <a:avLst/>
              <a:gdLst/>
              <a:ahLst/>
              <a:cxnLst/>
              <a:rect l="l" t="t" r="r" b="b"/>
              <a:pathLst>
                <a:path w="2670" h="1979" extrusionOk="0">
                  <a:moveTo>
                    <a:pt x="1337" y="1"/>
                  </a:moveTo>
                  <a:cubicBezTo>
                    <a:pt x="736" y="1"/>
                    <a:pt x="149" y="175"/>
                    <a:pt x="101" y="844"/>
                  </a:cubicBezTo>
                  <a:cubicBezTo>
                    <a:pt x="1" y="1978"/>
                    <a:pt x="2002" y="1978"/>
                    <a:pt x="2002" y="1978"/>
                  </a:cubicBezTo>
                  <a:lnTo>
                    <a:pt x="2669" y="210"/>
                  </a:lnTo>
                  <a:cubicBezTo>
                    <a:pt x="2669" y="210"/>
                    <a:pt x="1995" y="1"/>
                    <a:pt x="1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5"/>
            <p:cNvSpPr/>
            <p:nvPr/>
          </p:nvSpPr>
          <p:spPr>
            <a:xfrm>
              <a:off x="3799550" y="1500600"/>
              <a:ext cx="93425" cy="57650"/>
            </a:xfrm>
            <a:custGeom>
              <a:avLst/>
              <a:gdLst/>
              <a:ahLst/>
              <a:cxnLst/>
              <a:rect l="l" t="t" r="r" b="b"/>
              <a:pathLst>
                <a:path w="3737" h="2306" extrusionOk="0">
                  <a:moveTo>
                    <a:pt x="1708" y="0"/>
                  </a:moveTo>
                  <a:cubicBezTo>
                    <a:pt x="1567" y="0"/>
                    <a:pt x="1440" y="13"/>
                    <a:pt x="1335" y="37"/>
                  </a:cubicBezTo>
                  <a:cubicBezTo>
                    <a:pt x="801" y="137"/>
                    <a:pt x="1" y="738"/>
                    <a:pt x="201" y="1338"/>
                  </a:cubicBezTo>
                  <a:cubicBezTo>
                    <a:pt x="401" y="1905"/>
                    <a:pt x="1402" y="2305"/>
                    <a:pt x="1969" y="2305"/>
                  </a:cubicBezTo>
                  <a:cubicBezTo>
                    <a:pt x="2669" y="2305"/>
                    <a:pt x="3737" y="1271"/>
                    <a:pt x="3403" y="671"/>
                  </a:cubicBezTo>
                  <a:cubicBezTo>
                    <a:pt x="3185" y="236"/>
                    <a:pt x="2325" y="0"/>
                    <a:pt x="1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5"/>
            <p:cNvSpPr/>
            <p:nvPr/>
          </p:nvSpPr>
          <p:spPr>
            <a:xfrm>
              <a:off x="4093925" y="1240500"/>
              <a:ext cx="75075" cy="30050"/>
            </a:xfrm>
            <a:custGeom>
              <a:avLst/>
              <a:gdLst/>
              <a:ahLst/>
              <a:cxnLst/>
              <a:rect l="l" t="t" r="r" b="b"/>
              <a:pathLst>
                <a:path w="3003" h="1202" extrusionOk="0">
                  <a:moveTo>
                    <a:pt x="2803" y="0"/>
                  </a:moveTo>
                  <a:cubicBezTo>
                    <a:pt x="2402" y="67"/>
                    <a:pt x="1969" y="267"/>
                    <a:pt x="1602" y="434"/>
                  </a:cubicBezTo>
                  <a:cubicBezTo>
                    <a:pt x="1168" y="634"/>
                    <a:pt x="768" y="834"/>
                    <a:pt x="301" y="834"/>
                  </a:cubicBezTo>
                  <a:cubicBezTo>
                    <a:pt x="267" y="801"/>
                    <a:pt x="201" y="801"/>
                    <a:pt x="134" y="801"/>
                  </a:cubicBezTo>
                  <a:cubicBezTo>
                    <a:pt x="67" y="834"/>
                    <a:pt x="1" y="934"/>
                    <a:pt x="1" y="1034"/>
                  </a:cubicBezTo>
                  <a:cubicBezTo>
                    <a:pt x="1" y="1101"/>
                    <a:pt x="67" y="1135"/>
                    <a:pt x="134" y="1201"/>
                  </a:cubicBezTo>
                  <a:cubicBezTo>
                    <a:pt x="201" y="1201"/>
                    <a:pt x="201" y="1201"/>
                    <a:pt x="267" y="1135"/>
                  </a:cubicBezTo>
                  <a:cubicBezTo>
                    <a:pt x="302" y="1137"/>
                    <a:pt x="337" y="1138"/>
                    <a:pt x="371" y="1138"/>
                  </a:cubicBezTo>
                  <a:cubicBezTo>
                    <a:pt x="866" y="1138"/>
                    <a:pt x="1334" y="921"/>
                    <a:pt x="1802" y="734"/>
                  </a:cubicBezTo>
                  <a:cubicBezTo>
                    <a:pt x="2169" y="567"/>
                    <a:pt x="2502" y="401"/>
                    <a:pt x="2903" y="334"/>
                  </a:cubicBezTo>
                  <a:cubicBezTo>
                    <a:pt x="2969" y="301"/>
                    <a:pt x="3003" y="234"/>
                    <a:pt x="3003" y="134"/>
                  </a:cubicBezTo>
                  <a:cubicBezTo>
                    <a:pt x="2969" y="67"/>
                    <a:pt x="2903" y="0"/>
                    <a:pt x="28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5"/>
            <p:cNvSpPr/>
            <p:nvPr/>
          </p:nvSpPr>
          <p:spPr>
            <a:xfrm>
              <a:off x="4088925" y="1264525"/>
              <a:ext cx="73400" cy="13800"/>
            </a:xfrm>
            <a:custGeom>
              <a:avLst/>
              <a:gdLst/>
              <a:ahLst/>
              <a:cxnLst/>
              <a:rect l="l" t="t" r="r" b="b"/>
              <a:pathLst>
                <a:path w="2936" h="552" extrusionOk="0">
                  <a:moveTo>
                    <a:pt x="2595" y="0"/>
                  </a:moveTo>
                  <a:cubicBezTo>
                    <a:pt x="2234" y="0"/>
                    <a:pt x="1909" y="83"/>
                    <a:pt x="1535" y="140"/>
                  </a:cubicBezTo>
                  <a:cubicBezTo>
                    <a:pt x="1246" y="212"/>
                    <a:pt x="975" y="267"/>
                    <a:pt x="696" y="267"/>
                  </a:cubicBezTo>
                  <a:cubicBezTo>
                    <a:pt x="588" y="267"/>
                    <a:pt x="479" y="259"/>
                    <a:pt x="367" y="240"/>
                  </a:cubicBezTo>
                  <a:cubicBezTo>
                    <a:pt x="334" y="174"/>
                    <a:pt x="301" y="140"/>
                    <a:pt x="201" y="140"/>
                  </a:cubicBezTo>
                  <a:cubicBezTo>
                    <a:pt x="134" y="140"/>
                    <a:pt x="67" y="240"/>
                    <a:pt x="67" y="307"/>
                  </a:cubicBezTo>
                  <a:cubicBezTo>
                    <a:pt x="0" y="407"/>
                    <a:pt x="101" y="474"/>
                    <a:pt x="167" y="507"/>
                  </a:cubicBezTo>
                  <a:cubicBezTo>
                    <a:pt x="334" y="540"/>
                    <a:pt x="501" y="552"/>
                    <a:pt x="665" y="552"/>
                  </a:cubicBezTo>
                  <a:cubicBezTo>
                    <a:pt x="994" y="552"/>
                    <a:pt x="1313" y="507"/>
                    <a:pt x="1602" y="507"/>
                  </a:cubicBezTo>
                  <a:cubicBezTo>
                    <a:pt x="1909" y="456"/>
                    <a:pt x="2177" y="385"/>
                    <a:pt x="2451" y="385"/>
                  </a:cubicBezTo>
                  <a:cubicBezTo>
                    <a:pt x="2534" y="385"/>
                    <a:pt x="2617" y="392"/>
                    <a:pt x="2702" y="407"/>
                  </a:cubicBezTo>
                  <a:cubicBezTo>
                    <a:pt x="2836" y="407"/>
                    <a:pt x="2936" y="307"/>
                    <a:pt x="2936" y="240"/>
                  </a:cubicBezTo>
                  <a:cubicBezTo>
                    <a:pt x="2936" y="107"/>
                    <a:pt x="2836" y="7"/>
                    <a:pt x="2769" y="7"/>
                  </a:cubicBezTo>
                  <a:cubicBezTo>
                    <a:pt x="2710" y="2"/>
                    <a:pt x="2652" y="0"/>
                    <a:pt x="2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5"/>
            <p:cNvSpPr/>
            <p:nvPr/>
          </p:nvSpPr>
          <p:spPr>
            <a:xfrm>
              <a:off x="4088100" y="1269975"/>
              <a:ext cx="80075" cy="23075"/>
            </a:xfrm>
            <a:custGeom>
              <a:avLst/>
              <a:gdLst/>
              <a:ahLst/>
              <a:cxnLst/>
              <a:rect l="l" t="t" r="r" b="b"/>
              <a:pathLst>
                <a:path w="3203" h="923" extrusionOk="0">
                  <a:moveTo>
                    <a:pt x="218" y="0"/>
                  </a:moveTo>
                  <a:cubicBezTo>
                    <a:pt x="200" y="0"/>
                    <a:pt x="182" y="7"/>
                    <a:pt x="167" y="22"/>
                  </a:cubicBezTo>
                  <a:cubicBezTo>
                    <a:pt x="100" y="56"/>
                    <a:pt x="0" y="122"/>
                    <a:pt x="33" y="222"/>
                  </a:cubicBezTo>
                  <a:cubicBezTo>
                    <a:pt x="100" y="423"/>
                    <a:pt x="234" y="589"/>
                    <a:pt x="500" y="723"/>
                  </a:cubicBezTo>
                  <a:cubicBezTo>
                    <a:pt x="534" y="723"/>
                    <a:pt x="567" y="756"/>
                    <a:pt x="634" y="756"/>
                  </a:cubicBezTo>
                  <a:cubicBezTo>
                    <a:pt x="1001" y="923"/>
                    <a:pt x="1468" y="923"/>
                    <a:pt x="1801" y="923"/>
                  </a:cubicBezTo>
                  <a:lnTo>
                    <a:pt x="2068" y="923"/>
                  </a:lnTo>
                  <a:cubicBezTo>
                    <a:pt x="2291" y="923"/>
                    <a:pt x="2498" y="908"/>
                    <a:pt x="2701" y="908"/>
                  </a:cubicBezTo>
                  <a:cubicBezTo>
                    <a:pt x="2802" y="908"/>
                    <a:pt x="2902" y="912"/>
                    <a:pt x="3002" y="923"/>
                  </a:cubicBezTo>
                  <a:cubicBezTo>
                    <a:pt x="3136" y="923"/>
                    <a:pt x="3202" y="856"/>
                    <a:pt x="3202" y="756"/>
                  </a:cubicBezTo>
                  <a:cubicBezTo>
                    <a:pt x="3202" y="623"/>
                    <a:pt x="3136" y="556"/>
                    <a:pt x="3036" y="556"/>
                  </a:cubicBezTo>
                  <a:cubicBezTo>
                    <a:pt x="2886" y="539"/>
                    <a:pt x="2727" y="531"/>
                    <a:pt x="2564" y="531"/>
                  </a:cubicBezTo>
                  <a:cubicBezTo>
                    <a:pt x="2402" y="531"/>
                    <a:pt x="2235" y="539"/>
                    <a:pt x="2068" y="556"/>
                  </a:cubicBezTo>
                  <a:lnTo>
                    <a:pt x="1801" y="556"/>
                  </a:lnTo>
                  <a:cubicBezTo>
                    <a:pt x="1401" y="556"/>
                    <a:pt x="1034" y="556"/>
                    <a:pt x="667" y="389"/>
                  </a:cubicBezTo>
                  <a:cubicBezTo>
                    <a:pt x="567" y="356"/>
                    <a:pt x="434" y="256"/>
                    <a:pt x="367" y="122"/>
                  </a:cubicBezTo>
                  <a:cubicBezTo>
                    <a:pt x="341" y="71"/>
                    <a:pt x="277" y="0"/>
                    <a:pt x="2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5"/>
            <p:cNvSpPr/>
            <p:nvPr/>
          </p:nvSpPr>
          <p:spPr>
            <a:xfrm>
              <a:off x="4083075" y="1292725"/>
              <a:ext cx="45900" cy="57050"/>
            </a:xfrm>
            <a:custGeom>
              <a:avLst/>
              <a:gdLst/>
              <a:ahLst/>
              <a:cxnLst/>
              <a:rect l="l" t="t" r="r" b="b"/>
              <a:pathLst>
                <a:path w="1836" h="2282" extrusionOk="0">
                  <a:moveTo>
                    <a:pt x="170" y="0"/>
                  </a:moveTo>
                  <a:cubicBezTo>
                    <a:pt x="149" y="0"/>
                    <a:pt x="126" y="5"/>
                    <a:pt x="101" y="13"/>
                  </a:cubicBezTo>
                  <a:cubicBezTo>
                    <a:pt x="34" y="46"/>
                    <a:pt x="1" y="146"/>
                    <a:pt x="34" y="213"/>
                  </a:cubicBezTo>
                  <a:cubicBezTo>
                    <a:pt x="68" y="346"/>
                    <a:pt x="201" y="413"/>
                    <a:pt x="301" y="513"/>
                  </a:cubicBezTo>
                  <a:cubicBezTo>
                    <a:pt x="368" y="547"/>
                    <a:pt x="468" y="647"/>
                    <a:pt x="535" y="680"/>
                  </a:cubicBezTo>
                  <a:cubicBezTo>
                    <a:pt x="735" y="847"/>
                    <a:pt x="968" y="1014"/>
                    <a:pt x="1135" y="1180"/>
                  </a:cubicBezTo>
                  <a:cubicBezTo>
                    <a:pt x="1269" y="1314"/>
                    <a:pt x="1535" y="1647"/>
                    <a:pt x="1502" y="2014"/>
                  </a:cubicBezTo>
                  <a:cubicBezTo>
                    <a:pt x="1502" y="2114"/>
                    <a:pt x="1535" y="2148"/>
                    <a:pt x="1602" y="2181"/>
                  </a:cubicBezTo>
                  <a:cubicBezTo>
                    <a:pt x="1669" y="2181"/>
                    <a:pt x="1669" y="2181"/>
                    <a:pt x="1602" y="2281"/>
                  </a:cubicBezTo>
                  <a:cubicBezTo>
                    <a:pt x="1702" y="2281"/>
                    <a:pt x="1769" y="2181"/>
                    <a:pt x="1769" y="2114"/>
                  </a:cubicBezTo>
                  <a:cubicBezTo>
                    <a:pt x="1836" y="1714"/>
                    <a:pt x="1669" y="1314"/>
                    <a:pt x="1335" y="980"/>
                  </a:cubicBezTo>
                  <a:cubicBezTo>
                    <a:pt x="1168" y="780"/>
                    <a:pt x="902" y="613"/>
                    <a:pt x="701" y="447"/>
                  </a:cubicBezTo>
                  <a:cubicBezTo>
                    <a:pt x="668" y="380"/>
                    <a:pt x="568" y="313"/>
                    <a:pt x="501" y="280"/>
                  </a:cubicBezTo>
                  <a:cubicBezTo>
                    <a:pt x="401" y="213"/>
                    <a:pt x="368" y="146"/>
                    <a:pt x="335" y="113"/>
                  </a:cubicBezTo>
                  <a:cubicBezTo>
                    <a:pt x="285" y="38"/>
                    <a:pt x="234" y="0"/>
                    <a:pt x="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5"/>
            <p:cNvSpPr/>
            <p:nvPr/>
          </p:nvSpPr>
          <p:spPr>
            <a:xfrm>
              <a:off x="4092250" y="1218500"/>
              <a:ext cx="53400" cy="45025"/>
            </a:xfrm>
            <a:custGeom>
              <a:avLst/>
              <a:gdLst/>
              <a:ahLst/>
              <a:cxnLst/>
              <a:rect l="l" t="t" r="r" b="b"/>
              <a:pathLst>
                <a:path w="2136" h="1801" extrusionOk="0">
                  <a:moveTo>
                    <a:pt x="1948" y="1"/>
                  </a:moveTo>
                  <a:cubicBezTo>
                    <a:pt x="1890" y="1"/>
                    <a:pt x="1827" y="38"/>
                    <a:pt x="1802" y="113"/>
                  </a:cubicBezTo>
                  <a:cubicBezTo>
                    <a:pt x="1502" y="747"/>
                    <a:pt x="868" y="1247"/>
                    <a:pt x="168" y="1447"/>
                  </a:cubicBezTo>
                  <a:cubicBezTo>
                    <a:pt x="101" y="1481"/>
                    <a:pt x="1" y="1581"/>
                    <a:pt x="34" y="1648"/>
                  </a:cubicBezTo>
                  <a:cubicBezTo>
                    <a:pt x="34" y="1748"/>
                    <a:pt x="68" y="1781"/>
                    <a:pt x="134" y="1781"/>
                  </a:cubicBezTo>
                  <a:cubicBezTo>
                    <a:pt x="147" y="1793"/>
                    <a:pt x="159" y="1801"/>
                    <a:pt x="173" y="1801"/>
                  </a:cubicBezTo>
                  <a:cubicBezTo>
                    <a:pt x="197" y="1801"/>
                    <a:pt x="225" y="1778"/>
                    <a:pt x="268" y="1714"/>
                  </a:cubicBezTo>
                  <a:cubicBezTo>
                    <a:pt x="1035" y="1514"/>
                    <a:pt x="1702" y="980"/>
                    <a:pt x="2069" y="247"/>
                  </a:cubicBezTo>
                  <a:cubicBezTo>
                    <a:pt x="2136" y="147"/>
                    <a:pt x="2069" y="46"/>
                    <a:pt x="2002" y="13"/>
                  </a:cubicBezTo>
                  <a:cubicBezTo>
                    <a:pt x="1986" y="5"/>
                    <a:pt x="1967" y="1"/>
                    <a:pt x="19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5"/>
            <p:cNvSpPr/>
            <p:nvPr/>
          </p:nvSpPr>
          <p:spPr>
            <a:xfrm>
              <a:off x="4083925" y="1281150"/>
              <a:ext cx="67575" cy="36925"/>
            </a:xfrm>
            <a:custGeom>
              <a:avLst/>
              <a:gdLst/>
              <a:ahLst/>
              <a:cxnLst/>
              <a:rect l="l" t="t" r="r" b="b"/>
              <a:pathLst>
                <a:path w="2703" h="1477" extrusionOk="0">
                  <a:moveTo>
                    <a:pt x="217" y="1"/>
                  </a:moveTo>
                  <a:cubicBezTo>
                    <a:pt x="175" y="1"/>
                    <a:pt x="134" y="26"/>
                    <a:pt x="100" y="76"/>
                  </a:cubicBezTo>
                  <a:cubicBezTo>
                    <a:pt x="0" y="142"/>
                    <a:pt x="0" y="242"/>
                    <a:pt x="100" y="309"/>
                  </a:cubicBezTo>
                  <a:cubicBezTo>
                    <a:pt x="501" y="676"/>
                    <a:pt x="1001" y="976"/>
                    <a:pt x="1501" y="1176"/>
                  </a:cubicBezTo>
                  <a:cubicBezTo>
                    <a:pt x="1835" y="1310"/>
                    <a:pt x="2169" y="1410"/>
                    <a:pt x="2502" y="1477"/>
                  </a:cubicBezTo>
                  <a:cubicBezTo>
                    <a:pt x="2636" y="1477"/>
                    <a:pt x="2702" y="1410"/>
                    <a:pt x="2702" y="1310"/>
                  </a:cubicBezTo>
                  <a:cubicBezTo>
                    <a:pt x="2702" y="1176"/>
                    <a:pt x="2636" y="1110"/>
                    <a:pt x="2535" y="1110"/>
                  </a:cubicBezTo>
                  <a:cubicBezTo>
                    <a:pt x="1702" y="1010"/>
                    <a:pt x="968" y="643"/>
                    <a:pt x="334" y="76"/>
                  </a:cubicBezTo>
                  <a:cubicBezTo>
                    <a:pt x="301" y="26"/>
                    <a:pt x="259" y="1"/>
                    <a:pt x="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 name="Google Shape;867;p45"/>
          <p:cNvGrpSpPr/>
          <p:nvPr/>
        </p:nvGrpSpPr>
        <p:grpSpPr>
          <a:xfrm rot="1050148" flipH="1">
            <a:off x="6391866" y="442468"/>
            <a:ext cx="958639" cy="447567"/>
            <a:chOff x="3341960" y="4275150"/>
            <a:chExt cx="819521" cy="382616"/>
          </a:xfrm>
        </p:grpSpPr>
        <p:sp>
          <p:nvSpPr>
            <p:cNvPr id="868" name="Google Shape;868;p45"/>
            <p:cNvSpPr/>
            <p:nvPr/>
          </p:nvSpPr>
          <p:spPr>
            <a:xfrm>
              <a:off x="3341960" y="4280999"/>
              <a:ext cx="819521" cy="376767"/>
            </a:xfrm>
            <a:custGeom>
              <a:avLst/>
              <a:gdLst/>
              <a:ahLst/>
              <a:cxnLst/>
              <a:rect l="l" t="t" r="r" b="b"/>
              <a:pathLst>
                <a:path w="29956" h="13772" extrusionOk="0">
                  <a:moveTo>
                    <a:pt x="28188" y="3537"/>
                  </a:moveTo>
                  <a:cubicBezTo>
                    <a:pt x="28254" y="3537"/>
                    <a:pt x="28354" y="3570"/>
                    <a:pt x="28354" y="3670"/>
                  </a:cubicBezTo>
                  <a:cubicBezTo>
                    <a:pt x="28354" y="3703"/>
                    <a:pt x="28321" y="3770"/>
                    <a:pt x="28221" y="3837"/>
                  </a:cubicBezTo>
                  <a:cubicBezTo>
                    <a:pt x="28154" y="3837"/>
                    <a:pt x="19548" y="5004"/>
                    <a:pt x="16946" y="5538"/>
                  </a:cubicBezTo>
                  <a:cubicBezTo>
                    <a:pt x="14311" y="6072"/>
                    <a:pt x="5605" y="9541"/>
                    <a:pt x="5505" y="9574"/>
                  </a:cubicBezTo>
                  <a:cubicBezTo>
                    <a:pt x="5487" y="9583"/>
                    <a:pt x="5467" y="9587"/>
                    <a:pt x="5447" y="9587"/>
                  </a:cubicBezTo>
                  <a:cubicBezTo>
                    <a:pt x="5392" y="9587"/>
                    <a:pt x="5338" y="9556"/>
                    <a:pt x="5338" y="9508"/>
                  </a:cubicBezTo>
                  <a:cubicBezTo>
                    <a:pt x="4738" y="8373"/>
                    <a:pt x="4004" y="7673"/>
                    <a:pt x="3337" y="7539"/>
                  </a:cubicBezTo>
                  <a:cubicBezTo>
                    <a:pt x="3272" y="7532"/>
                    <a:pt x="3210" y="7528"/>
                    <a:pt x="3151" y="7528"/>
                  </a:cubicBezTo>
                  <a:cubicBezTo>
                    <a:pt x="2936" y="7528"/>
                    <a:pt x="2753" y="7583"/>
                    <a:pt x="2569" y="7740"/>
                  </a:cubicBezTo>
                  <a:cubicBezTo>
                    <a:pt x="1702" y="8540"/>
                    <a:pt x="1702" y="9207"/>
                    <a:pt x="2469" y="10608"/>
                  </a:cubicBezTo>
                  <a:cubicBezTo>
                    <a:pt x="3070" y="11776"/>
                    <a:pt x="3904" y="12610"/>
                    <a:pt x="4571" y="12743"/>
                  </a:cubicBezTo>
                  <a:cubicBezTo>
                    <a:pt x="4656" y="12755"/>
                    <a:pt x="4737" y="12763"/>
                    <a:pt x="4812" y="12763"/>
                  </a:cubicBezTo>
                  <a:cubicBezTo>
                    <a:pt x="4942" y="12763"/>
                    <a:pt x="5053" y="12740"/>
                    <a:pt x="5138" y="12677"/>
                  </a:cubicBezTo>
                  <a:cubicBezTo>
                    <a:pt x="5471" y="12410"/>
                    <a:pt x="5672" y="12176"/>
                    <a:pt x="5672" y="11909"/>
                  </a:cubicBezTo>
                  <a:cubicBezTo>
                    <a:pt x="5738" y="11342"/>
                    <a:pt x="5171" y="10575"/>
                    <a:pt x="4371" y="9674"/>
                  </a:cubicBezTo>
                  <a:cubicBezTo>
                    <a:pt x="3703" y="8874"/>
                    <a:pt x="3370" y="8840"/>
                    <a:pt x="3203" y="8840"/>
                  </a:cubicBezTo>
                  <a:cubicBezTo>
                    <a:pt x="3036" y="8874"/>
                    <a:pt x="2970" y="9074"/>
                    <a:pt x="2970" y="9074"/>
                  </a:cubicBezTo>
                  <a:cubicBezTo>
                    <a:pt x="2920" y="9149"/>
                    <a:pt x="2888" y="9187"/>
                    <a:pt x="2848" y="9187"/>
                  </a:cubicBezTo>
                  <a:cubicBezTo>
                    <a:pt x="2834" y="9187"/>
                    <a:pt x="2820" y="9182"/>
                    <a:pt x="2803" y="9174"/>
                  </a:cubicBezTo>
                  <a:cubicBezTo>
                    <a:pt x="2703" y="9174"/>
                    <a:pt x="2669" y="9074"/>
                    <a:pt x="2669" y="9007"/>
                  </a:cubicBezTo>
                  <a:cubicBezTo>
                    <a:pt x="2669" y="9007"/>
                    <a:pt x="2803" y="8607"/>
                    <a:pt x="3136" y="8540"/>
                  </a:cubicBezTo>
                  <a:cubicBezTo>
                    <a:pt x="3182" y="8528"/>
                    <a:pt x="3230" y="8521"/>
                    <a:pt x="3280" y="8521"/>
                  </a:cubicBezTo>
                  <a:cubicBezTo>
                    <a:pt x="3629" y="8521"/>
                    <a:pt x="4075" y="8828"/>
                    <a:pt x="4571" y="9441"/>
                  </a:cubicBezTo>
                  <a:cubicBezTo>
                    <a:pt x="5405" y="10408"/>
                    <a:pt x="6005" y="11242"/>
                    <a:pt x="5905" y="11943"/>
                  </a:cubicBezTo>
                  <a:cubicBezTo>
                    <a:pt x="5872" y="12343"/>
                    <a:pt x="5638" y="12610"/>
                    <a:pt x="5238" y="12910"/>
                  </a:cubicBezTo>
                  <a:cubicBezTo>
                    <a:pt x="5071" y="13043"/>
                    <a:pt x="4904" y="13077"/>
                    <a:pt x="4704" y="13077"/>
                  </a:cubicBezTo>
                  <a:cubicBezTo>
                    <a:pt x="4637" y="13077"/>
                    <a:pt x="4537" y="13077"/>
                    <a:pt x="4404" y="13043"/>
                  </a:cubicBezTo>
                  <a:cubicBezTo>
                    <a:pt x="3670" y="12877"/>
                    <a:pt x="2736" y="12009"/>
                    <a:pt x="2069" y="10742"/>
                  </a:cubicBezTo>
                  <a:cubicBezTo>
                    <a:pt x="1368" y="9441"/>
                    <a:pt x="1168" y="8507"/>
                    <a:pt x="2302" y="7506"/>
                  </a:cubicBezTo>
                  <a:cubicBezTo>
                    <a:pt x="2481" y="7302"/>
                    <a:pt x="2737" y="7215"/>
                    <a:pt x="3027" y="7215"/>
                  </a:cubicBezTo>
                  <a:cubicBezTo>
                    <a:pt x="3116" y="7215"/>
                    <a:pt x="3209" y="7224"/>
                    <a:pt x="3303" y="7239"/>
                  </a:cubicBezTo>
                  <a:cubicBezTo>
                    <a:pt x="4037" y="7373"/>
                    <a:pt x="4838" y="8073"/>
                    <a:pt x="5471" y="9241"/>
                  </a:cubicBezTo>
                  <a:cubicBezTo>
                    <a:pt x="6572" y="8774"/>
                    <a:pt x="14311" y="5738"/>
                    <a:pt x="16846" y="5238"/>
                  </a:cubicBezTo>
                  <a:cubicBezTo>
                    <a:pt x="19515" y="4704"/>
                    <a:pt x="28088" y="3537"/>
                    <a:pt x="28188" y="3537"/>
                  </a:cubicBezTo>
                  <a:close/>
                  <a:moveTo>
                    <a:pt x="27454" y="1"/>
                  </a:moveTo>
                  <a:cubicBezTo>
                    <a:pt x="27454" y="1"/>
                    <a:pt x="19815" y="4237"/>
                    <a:pt x="12310" y="5104"/>
                  </a:cubicBezTo>
                  <a:cubicBezTo>
                    <a:pt x="4804" y="6005"/>
                    <a:pt x="3203" y="5872"/>
                    <a:pt x="2369" y="6072"/>
                  </a:cubicBezTo>
                  <a:cubicBezTo>
                    <a:pt x="1802" y="6239"/>
                    <a:pt x="1" y="7740"/>
                    <a:pt x="1102" y="10508"/>
                  </a:cubicBezTo>
                  <a:cubicBezTo>
                    <a:pt x="2003" y="12818"/>
                    <a:pt x="3665" y="13772"/>
                    <a:pt x="4663" y="13772"/>
                  </a:cubicBezTo>
                  <a:cubicBezTo>
                    <a:pt x="4847" y="13772"/>
                    <a:pt x="5008" y="13740"/>
                    <a:pt x="5138" y="13677"/>
                  </a:cubicBezTo>
                  <a:cubicBezTo>
                    <a:pt x="5972" y="13244"/>
                    <a:pt x="13310" y="9041"/>
                    <a:pt x="16513" y="8240"/>
                  </a:cubicBezTo>
                  <a:cubicBezTo>
                    <a:pt x="19748" y="7406"/>
                    <a:pt x="27987" y="7239"/>
                    <a:pt x="28555" y="6706"/>
                  </a:cubicBezTo>
                  <a:cubicBezTo>
                    <a:pt x="29155" y="6172"/>
                    <a:pt x="29388" y="4070"/>
                    <a:pt x="29155" y="3537"/>
                  </a:cubicBezTo>
                  <a:lnTo>
                    <a:pt x="29956" y="3203"/>
                  </a:lnTo>
                  <a:cubicBezTo>
                    <a:pt x="29956" y="3203"/>
                    <a:pt x="28421" y="201"/>
                    <a:pt x="27454" y="1"/>
                  </a:cubicBez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5"/>
            <p:cNvSpPr/>
            <p:nvPr/>
          </p:nvSpPr>
          <p:spPr>
            <a:xfrm>
              <a:off x="3665300" y="4275150"/>
              <a:ext cx="235175" cy="260275"/>
            </a:xfrm>
            <a:custGeom>
              <a:avLst/>
              <a:gdLst/>
              <a:ahLst/>
              <a:cxnLst/>
              <a:rect l="l" t="t" r="r" b="b"/>
              <a:pathLst>
                <a:path w="9407" h="10411" extrusionOk="0">
                  <a:moveTo>
                    <a:pt x="7148" y="919"/>
                  </a:moveTo>
                  <a:cubicBezTo>
                    <a:pt x="7311" y="919"/>
                    <a:pt x="7507" y="1024"/>
                    <a:pt x="7739" y="1302"/>
                  </a:cubicBezTo>
                  <a:cubicBezTo>
                    <a:pt x="8206" y="1836"/>
                    <a:pt x="6405" y="3771"/>
                    <a:pt x="6405" y="3771"/>
                  </a:cubicBezTo>
                  <a:cubicBezTo>
                    <a:pt x="6405" y="3771"/>
                    <a:pt x="6405" y="2303"/>
                    <a:pt x="6571" y="1569"/>
                  </a:cubicBezTo>
                  <a:cubicBezTo>
                    <a:pt x="6658" y="1286"/>
                    <a:pt x="6845" y="919"/>
                    <a:pt x="7148" y="919"/>
                  </a:cubicBezTo>
                  <a:close/>
                  <a:moveTo>
                    <a:pt x="2147" y="2311"/>
                  </a:moveTo>
                  <a:cubicBezTo>
                    <a:pt x="3037" y="2311"/>
                    <a:pt x="4403" y="4071"/>
                    <a:pt x="4403" y="4071"/>
                  </a:cubicBezTo>
                  <a:cubicBezTo>
                    <a:pt x="1601" y="4071"/>
                    <a:pt x="1001" y="2937"/>
                    <a:pt x="1835" y="2403"/>
                  </a:cubicBezTo>
                  <a:cubicBezTo>
                    <a:pt x="1929" y="2339"/>
                    <a:pt x="2034" y="2311"/>
                    <a:pt x="2147" y="2311"/>
                  </a:cubicBezTo>
                  <a:close/>
                  <a:moveTo>
                    <a:pt x="7187" y="0"/>
                  </a:moveTo>
                  <a:cubicBezTo>
                    <a:pt x="5077" y="0"/>
                    <a:pt x="5504" y="4104"/>
                    <a:pt x="5504" y="4104"/>
                  </a:cubicBezTo>
                  <a:cubicBezTo>
                    <a:pt x="5504" y="4104"/>
                    <a:pt x="4737" y="2837"/>
                    <a:pt x="3436" y="2003"/>
                  </a:cubicBezTo>
                  <a:cubicBezTo>
                    <a:pt x="2935" y="1651"/>
                    <a:pt x="2342" y="1448"/>
                    <a:pt x="1800" y="1448"/>
                  </a:cubicBezTo>
                  <a:cubicBezTo>
                    <a:pt x="1004" y="1448"/>
                    <a:pt x="319" y="1885"/>
                    <a:pt x="200" y="2937"/>
                  </a:cubicBezTo>
                  <a:cubicBezTo>
                    <a:pt x="0" y="4638"/>
                    <a:pt x="4537" y="5005"/>
                    <a:pt x="4537" y="5005"/>
                  </a:cubicBezTo>
                  <a:cubicBezTo>
                    <a:pt x="4170" y="5505"/>
                    <a:pt x="334" y="7140"/>
                    <a:pt x="334" y="7140"/>
                  </a:cubicBezTo>
                  <a:cubicBezTo>
                    <a:pt x="534" y="7306"/>
                    <a:pt x="967" y="7348"/>
                    <a:pt x="1351" y="7348"/>
                  </a:cubicBezTo>
                  <a:cubicBezTo>
                    <a:pt x="1735" y="7348"/>
                    <a:pt x="2068" y="7307"/>
                    <a:pt x="2068" y="7306"/>
                  </a:cubicBezTo>
                  <a:lnTo>
                    <a:pt x="2068" y="7306"/>
                  </a:lnTo>
                  <a:cubicBezTo>
                    <a:pt x="2102" y="7673"/>
                    <a:pt x="1868" y="8507"/>
                    <a:pt x="1868" y="8507"/>
                  </a:cubicBezTo>
                  <a:cubicBezTo>
                    <a:pt x="3236" y="7907"/>
                    <a:pt x="4503" y="6306"/>
                    <a:pt x="4503" y="6306"/>
                  </a:cubicBezTo>
                  <a:lnTo>
                    <a:pt x="4503" y="6306"/>
                  </a:lnTo>
                  <a:cubicBezTo>
                    <a:pt x="3703" y="8207"/>
                    <a:pt x="3036" y="10008"/>
                    <a:pt x="3036" y="10008"/>
                  </a:cubicBezTo>
                  <a:cubicBezTo>
                    <a:pt x="3047" y="10016"/>
                    <a:pt x="3060" y="10019"/>
                    <a:pt x="3076" y="10019"/>
                  </a:cubicBezTo>
                  <a:cubicBezTo>
                    <a:pt x="3347" y="10019"/>
                    <a:pt x="4270" y="9008"/>
                    <a:pt x="4270" y="9008"/>
                  </a:cubicBezTo>
                  <a:lnTo>
                    <a:pt x="4270" y="9008"/>
                  </a:lnTo>
                  <a:cubicBezTo>
                    <a:pt x="4370" y="9808"/>
                    <a:pt x="4103" y="10409"/>
                    <a:pt x="4103" y="10409"/>
                  </a:cubicBezTo>
                  <a:cubicBezTo>
                    <a:pt x="4116" y="10410"/>
                    <a:pt x="4129" y="10410"/>
                    <a:pt x="4141" y="10410"/>
                  </a:cubicBezTo>
                  <a:cubicBezTo>
                    <a:pt x="5284" y="10410"/>
                    <a:pt x="5871" y="6006"/>
                    <a:pt x="5871" y="6006"/>
                  </a:cubicBezTo>
                  <a:lnTo>
                    <a:pt x="5871" y="6006"/>
                  </a:lnTo>
                  <a:cubicBezTo>
                    <a:pt x="6238" y="7073"/>
                    <a:pt x="5671" y="8741"/>
                    <a:pt x="5671" y="8741"/>
                  </a:cubicBezTo>
                  <a:cubicBezTo>
                    <a:pt x="5810" y="8784"/>
                    <a:pt x="5947" y="8801"/>
                    <a:pt x="6079" y="8801"/>
                  </a:cubicBezTo>
                  <a:cubicBezTo>
                    <a:pt x="6774" y="8801"/>
                    <a:pt x="7339" y="8307"/>
                    <a:pt x="7339" y="8307"/>
                  </a:cubicBezTo>
                  <a:cubicBezTo>
                    <a:pt x="8106" y="6773"/>
                    <a:pt x="6772" y="4471"/>
                    <a:pt x="6772" y="4471"/>
                  </a:cubicBezTo>
                  <a:cubicBezTo>
                    <a:pt x="8740" y="3604"/>
                    <a:pt x="9407" y="101"/>
                    <a:pt x="7239" y="1"/>
                  </a:cubicBezTo>
                  <a:cubicBezTo>
                    <a:pt x="7221" y="1"/>
                    <a:pt x="7204" y="0"/>
                    <a:pt x="7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70" name="Google Shape;870;p45"/>
          <p:cNvPicPr preferRelativeResize="0"/>
          <p:nvPr/>
        </p:nvPicPr>
        <p:blipFill>
          <a:blip r:embed="rId4">
            <a:alphaModFix/>
          </a:blip>
          <a:stretch>
            <a:fillRect/>
          </a:stretch>
        </p:blipFill>
        <p:spPr>
          <a:xfrm>
            <a:off x="4487275" y="4419600"/>
            <a:ext cx="113300" cy="113300"/>
          </a:xfrm>
          <a:prstGeom prst="rect">
            <a:avLst/>
          </a:prstGeom>
          <a:noFill/>
          <a:ln>
            <a:noFill/>
          </a:ln>
        </p:spPr>
      </p:pic>
      <p:pic>
        <p:nvPicPr>
          <p:cNvPr id="871" name="Google Shape;871;p45"/>
          <p:cNvPicPr preferRelativeResize="0"/>
          <p:nvPr/>
        </p:nvPicPr>
        <p:blipFill>
          <a:blip r:embed="rId4">
            <a:alphaModFix/>
          </a:blip>
          <a:stretch>
            <a:fillRect/>
          </a:stretch>
        </p:blipFill>
        <p:spPr>
          <a:xfrm>
            <a:off x="8093875" y="2209800"/>
            <a:ext cx="113300" cy="113300"/>
          </a:xfrm>
          <a:prstGeom prst="rect">
            <a:avLst/>
          </a:prstGeom>
          <a:noFill/>
          <a:ln>
            <a:noFill/>
          </a:ln>
        </p:spPr>
      </p:pic>
      <p:pic>
        <p:nvPicPr>
          <p:cNvPr id="872" name="Google Shape;872;p45"/>
          <p:cNvPicPr preferRelativeResize="0"/>
          <p:nvPr/>
        </p:nvPicPr>
        <p:blipFill>
          <a:blip r:embed="rId4">
            <a:alphaModFix/>
          </a:blip>
          <a:stretch>
            <a:fillRect/>
          </a:stretch>
        </p:blipFill>
        <p:spPr>
          <a:xfrm>
            <a:off x="1058275" y="2209800"/>
            <a:ext cx="113300" cy="113300"/>
          </a:xfrm>
          <a:prstGeom prst="rect">
            <a:avLst/>
          </a:prstGeom>
          <a:noFill/>
          <a:ln>
            <a:noFill/>
          </a:ln>
        </p:spPr>
      </p:pic>
      <p:pic>
        <p:nvPicPr>
          <p:cNvPr id="873" name="Google Shape;873;p45"/>
          <p:cNvPicPr preferRelativeResize="0"/>
          <p:nvPr/>
        </p:nvPicPr>
        <p:blipFill>
          <a:blip r:embed="rId3">
            <a:alphaModFix/>
          </a:blip>
          <a:stretch>
            <a:fillRect/>
          </a:stretch>
        </p:blipFill>
        <p:spPr>
          <a:xfrm>
            <a:off x="3293287" y="1345050"/>
            <a:ext cx="173870" cy="264025"/>
          </a:xfrm>
          <a:prstGeom prst="rect">
            <a:avLst/>
          </a:prstGeom>
          <a:noFill/>
          <a:ln>
            <a:noFill/>
          </a:ln>
        </p:spPr>
      </p:pic>
      <p:pic>
        <p:nvPicPr>
          <p:cNvPr id="874" name="Google Shape;874;p45"/>
          <p:cNvPicPr preferRelativeResize="0"/>
          <p:nvPr/>
        </p:nvPicPr>
        <p:blipFill>
          <a:blip r:embed="rId3">
            <a:alphaModFix/>
          </a:blip>
          <a:stretch>
            <a:fillRect/>
          </a:stretch>
        </p:blipFill>
        <p:spPr>
          <a:xfrm>
            <a:off x="8093887" y="3859650"/>
            <a:ext cx="173870" cy="264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8"/>
        <p:cNvGrpSpPr/>
        <p:nvPr/>
      </p:nvGrpSpPr>
      <p:grpSpPr>
        <a:xfrm>
          <a:off x="0" y="0"/>
          <a:ext cx="0" cy="0"/>
          <a:chOff x="0" y="0"/>
          <a:chExt cx="0" cy="0"/>
        </a:xfrm>
      </p:grpSpPr>
      <p:sp>
        <p:nvSpPr>
          <p:cNvPr id="1809" name="Google Shape;1809;p77"/>
          <p:cNvSpPr txBox="1">
            <a:spLocks noGrp="1"/>
          </p:cNvSpPr>
          <p:nvPr>
            <p:ph type="title"/>
          </p:nvPr>
        </p:nvSpPr>
        <p:spPr>
          <a:xfrm>
            <a:off x="2421675" y="1881199"/>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1811" name="Google Shape;1811;p77"/>
          <p:cNvSpPr txBox="1"/>
          <p:nvPr/>
        </p:nvSpPr>
        <p:spPr>
          <a:xfrm>
            <a:off x="2496150" y="4125850"/>
            <a:ext cx="4151700" cy="26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accent4"/>
                </a:solidFill>
                <a:latin typeface="Assistant"/>
                <a:ea typeface="Assistant"/>
                <a:cs typeface="Assistant"/>
                <a:sym typeface="Assistant"/>
              </a:rPr>
              <a:t>Please keep this slide for attribution</a:t>
            </a:r>
            <a:endParaRPr sz="1200">
              <a:solidFill>
                <a:schemeClr val="accent4"/>
              </a:solidFill>
              <a:latin typeface="Assistant"/>
              <a:ea typeface="Assistant"/>
              <a:cs typeface="Assistant"/>
              <a:sym typeface="Assistant"/>
            </a:endParaRPr>
          </a:p>
        </p:txBody>
      </p:sp>
      <p:pic>
        <p:nvPicPr>
          <p:cNvPr id="1812" name="Google Shape;1812;p77"/>
          <p:cNvPicPr preferRelativeResize="0"/>
          <p:nvPr/>
        </p:nvPicPr>
        <p:blipFill>
          <a:blip r:embed="rId3">
            <a:alphaModFix/>
          </a:blip>
          <a:stretch>
            <a:fillRect/>
          </a:stretch>
        </p:blipFill>
        <p:spPr>
          <a:xfrm>
            <a:off x="148188" y="1805975"/>
            <a:ext cx="2043162" cy="3337522"/>
          </a:xfrm>
          <a:prstGeom prst="rect">
            <a:avLst/>
          </a:prstGeom>
          <a:noFill/>
          <a:ln>
            <a:noFill/>
          </a:ln>
        </p:spPr>
      </p:pic>
      <p:pic>
        <p:nvPicPr>
          <p:cNvPr id="1813" name="Google Shape;1813;p77"/>
          <p:cNvPicPr preferRelativeResize="0"/>
          <p:nvPr/>
        </p:nvPicPr>
        <p:blipFill>
          <a:blip r:embed="rId4">
            <a:alphaModFix/>
          </a:blip>
          <a:stretch>
            <a:fillRect/>
          </a:stretch>
        </p:blipFill>
        <p:spPr>
          <a:xfrm>
            <a:off x="1754287" y="2815638"/>
            <a:ext cx="113300" cy="113300"/>
          </a:xfrm>
          <a:prstGeom prst="rect">
            <a:avLst/>
          </a:prstGeom>
          <a:noFill/>
          <a:ln>
            <a:noFill/>
          </a:ln>
        </p:spPr>
      </p:pic>
      <p:pic>
        <p:nvPicPr>
          <p:cNvPr id="1814" name="Google Shape;1814;p77"/>
          <p:cNvPicPr preferRelativeResize="0"/>
          <p:nvPr/>
        </p:nvPicPr>
        <p:blipFill>
          <a:blip r:embed="rId4">
            <a:alphaModFix/>
          </a:blip>
          <a:stretch>
            <a:fillRect/>
          </a:stretch>
        </p:blipFill>
        <p:spPr>
          <a:xfrm>
            <a:off x="8011737" y="3593913"/>
            <a:ext cx="113300" cy="113300"/>
          </a:xfrm>
          <a:prstGeom prst="rect">
            <a:avLst/>
          </a:prstGeom>
          <a:noFill/>
          <a:ln>
            <a:noFill/>
          </a:ln>
        </p:spPr>
      </p:pic>
      <p:pic>
        <p:nvPicPr>
          <p:cNvPr id="1815" name="Google Shape;1815;p77"/>
          <p:cNvPicPr preferRelativeResize="0"/>
          <p:nvPr/>
        </p:nvPicPr>
        <p:blipFill>
          <a:blip r:embed="rId5">
            <a:alphaModFix/>
          </a:blip>
          <a:stretch>
            <a:fillRect/>
          </a:stretch>
        </p:blipFill>
        <p:spPr>
          <a:xfrm>
            <a:off x="6869775" y="2278537"/>
            <a:ext cx="173870" cy="264025"/>
          </a:xfrm>
          <a:prstGeom prst="rect">
            <a:avLst/>
          </a:prstGeom>
          <a:noFill/>
          <a:ln>
            <a:noFill/>
          </a:ln>
        </p:spPr>
      </p:pic>
      <p:grpSp>
        <p:nvGrpSpPr>
          <p:cNvPr id="1833" name="Google Shape;1833;p77"/>
          <p:cNvGrpSpPr/>
          <p:nvPr/>
        </p:nvGrpSpPr>
        <p:grpSpPr>
          <a:xfrm rot="-1132306">
            <a:off x="7319986" y="3956895"/>
            <a:ext cx="1281535" cy="598320"/>
            <a:chOff x="3341960" y="4275150"/>
            <a:chExt cx="819521" cy="382616"/>
          </a:xfrm>
        </p:grpSpPr>
        <p:sp>
          <p:nvSpPr>
            <p:cNvPr id="1834" name="Google Shape;1834;p77"/>
            <p:cNvSpPr/>
            <p:nvPr/>
          </p:nvSpPr>
          <p:spPr>
            <a:xfrm>
              <a:off x="3341960" y="4280999"/>
              <a:ext cx="819521" cy="376767"/>
            </a:xfrm>
            <a:custGeom>
              <a:avLst/>
              <a:gdLst/>
              <a:ahLst/>
              <a:cxnLst/>
              <a:rect l="l" t="t" r="r" b="b"/>
              <a:pathLst>
                <a:path w="29956" h="13772" extrusionOk="0">
                  <a:moveTo>
                    <a:pt x="28188" y="3537"/>
                  </a:moveTo>
                  <a:cubicBezTo>
                    <a:pt x="28254" y="3537"/>
                    <a:pt x="28354" y="3570"/>
                    <a:pt x="28354" y="3670"/>
                  </a:cubicBezTo>
                  <a:cubicBezTo>
                    <a:pt x="28354" y="3703"/>
                    <a:pt x="28321" y="3770"/>
                    <a:pt x="28221" y="3837"/>
                  </a:cubicBezTo>
                  <a:cubicBezTo>
                    <a:pt x="28154" y="3837"/>
                    <a:pt x="19548" y="5004"/>
                    <a:pt x="16946" y="5538"/>
                  </a:cubicBezTo>
                  <a:cubicBezTo>
                    <a:pt x="14311" y="6072"/>
                    <a:pt x="5605" y="9541"/>
                    <a:pt x="5505" y="9574"/>
                  </a:cubicBezTo>
                  <a:cubicBezTo>
                    <a:pt x="5487" y="9583"/>
                    <a:pt x="5467" y="9587"/>
                    <a:pt x="5447" y="9587"/>
                  </a:cubicBezTo>
                  <a:cubicBezTo>
                    <a:pt x="5392" y="9587"/>
                    <a:pt x="5338" y="9556"/>
                    <a:pt x="5338" y="9508"/>
                  </a:cubicBezTo>
                  <a:cubicBezTo>
                    <a:pt x="4738" y="8373"/>
                    <a:pt x="4004" y="7673"/>
                    <a:pt x="3337" y="7539"/>
                  </a:cubicBezTo>
                  <a:cubicBezTo>
                    <a:pt x="3272" y="7532"/>
                    <a:pt x="3210" y="7528"/>
                    <a:pt x="3151" y="7528"/>
                  </a:cubicBezTo>
                  <a:cubicBezTo>
                    <a:pt x="2936" y="7528"/>
                    <a:pt x="2753" y="7583"/>
                    <a:pt x="2569" y="7740"/>
                  </a:cubicBezTo>
                  <a:cubicBezTo>
                    <a:pt x="1702" y="8540"/>
                    <a:pt x="1702" y="9207"/>
                    <a:pt x="2469" y="10608"/>
                  </a:cubicBezTo>
                  <a:cubicBezTo>
                    <a:pt x="3070" y="11776"/>
                    <a:pt x="3904" y="12610"/>
                    <a:pt x="4571" y="12743"/>
                  </a:cubicBezTo>
                  <a:cubicBezTo>
                    <a:pt x="4656" y="12755"/>
                    <a:pt x="4737" y="12763"/>
                    <a:pt x="4812" y="12763"/>
                  </a:cubicBezTo>
                  <a:cubicBezTo>
                    <a:pt x="4942" y="12763"/>
                    <a:pt x="5053" y="12740"/>
                    <a:pt x="5138" y="12677"/>
                  </a:cubicBezTo>
                  <a:cubicBezTo>
                    <a:pt x="5471" y="12410"/>
                    <a:pt x="5672" y="12176"/>
                    <a:pt x="5672" y="11909"/>
                  </a:cubicBezTo>
                  <a:cubicBezTo>
                    <a:pt x="5738" y="11342"/>
                    <a:pt x="5171" y="10575"/>
                    <a:pt x="4371" y="9674"/>
                  </a:cubicBezTo>
                  <a:cubicBezTo>
                    <a:pt x="3703" y="8874"/>
                    <a:pt x="3370" y="8840"/>
                    <a:pt x="3203" y="8840"/>
                  </a:cubicBezTo>
                  <a:cubicBezTo>
                    <a:pt x="3036" y="8874"/>
                    <a:pt x="2970" y="9074"/>
                    <a:pt x="2970" y="9074"/>
                  </a:cubicBezTo>
                  <a:cubicBezTo>
                    <a:pt x="2920" y="9149"/>
                    <a:pt x="2888" y="9187"/>
                    <a:pt x="2848" y="9187"/>
                  </a:cubicBezTo>
                  <a:cubicBezTo>
                    <a:pt x="2834" y="9187"/>
                    <a:pt x="2820" y="9182"/>
                    <a:pt x="2803" y="9174"/>
                  </a:cubicBezTo>
                  <a:cubicBezTo>
                    <a:pt x="2703" y="9174"/>
                    <a:pt x="2669" y="9074"/>
                    <a:pt x="2669" y="9007"/>
                  </a:cubicBezTo>
                  <a:cubicBezTo>
                    <a:pt x="2669" y="9007"/>
                    <a:pt x="2803" y="8607"/>
                    <a:pt x="3136" y="8540"/>
                  </a:cubicBezTo>
                  <a:cubicBezTo>
                    <a:pt x="3182" y="8528"/>
                    <a:pt x="3230" y="8521"/>
                    <a:pt x="3280" y="8521"/>
                  </a:cubicBezTo>
                  <a:cubicBezTo>
                    <a:pt x="3629" y="8521"/>
                    <a:pt x="4075" y="8828"/>
                    <a:pt x="4571" y="9441"/>
                  </a:cubicBezTo>
                  <a:cubicBezTo>
                    <a:pt x="5405" y="10408"/>
                    <a:pt x="6005" y="11242"/>
                    <a:pt x="5905" y="11943"/>
                  </a:cubicBezTo>
                  <a:cubicBezTo>
                    <a:pt x="5872" y="12343"/>
                    <a:pt x="5638" y="12610"/>
                    <a:pt x="5238" y="12910"/>
                  </a:cubicBezTo>
                  <a:cubicBezTo>
                    <a:pt x="5071" y="13043"/>
                    <a:pt x="4904" y="13077"/>
                    <a:pt x="4704" y="13077"/>
                  </a:cubicBezTo>
                  <a:cubicBezTo>
                    <a:pt x="4637" y="13077"/>
                    <a:pt x="4537" y="13077"/>
                    <a:pt x="4404" y="13043"/>
                  </a:cubicBezTo>
                  <a:cubicBezTo>
                    <a:pt x="3670" y="12877"/>
                    <a:pt x="2736" y="12009"/>
                    <a:pt x="2069" y="10742"/>
                  </a:cubicBezTo>
                  <a:cubicBezTo>
                    <a:pt x="1368" y="9441"/>
                    <a:pt x="1168" y="8507"/>
                    <a:pt x="2302" y="7506"/>
                  </a:cubicBezTo>
                  <a:cubicBezTo>
                    <a:pt x="2481" y="7302"/>
                    <a:pt x="2737" y="7215"/>
                    <a:pt x="3027" y="7215"/>
                  </a:cubicBezTo>
                  <a:cubicBezTo>
                    <a:pt x="3116" y="7215"/>
                    <a:pt x="3209" y="7224"/>
                    <a:pt x="3303" y="7239"/>
                  </a:cubicBezTo>
                  <a:cubicBezTo>
                    <a:pt x="4037" y="7373"/>
                    <a:pt x="4838" y="8073"/>
                    <a:pt x="5471" y="9241"/>
                  </a:cubicBezTo>
                  <a:cubicBezTo>
                    <a:pt x="6572" y="8774"/>
                    <a:pt x="14311" y="5738"/>
                    <a:pt x="16846" y="5238"/>
                  </a:cubicBezTo>
                  <a:cubicBezTo>
                    <a:pt x="19515" y="4704"/>
                    <a:pt x="28088" y="3537"/>
                    <a:pt x="28188" y="3537"/>
                  </a:cubicBezTo>
                  <a:close/>
                  <a:moveTo>
                    <a:pt x="27454" y="1"/>
                  </a:moveTo>
                  <a:cubicBezTo>
                    <a:pt x="27454" y="1"/>
                    <a:pt x="19815" y="4237"/>
                    <a:pt x="12310" y="5104"/>
                  </a:cubicBezTo>
                  <a:cubicBezTo>
                    <a:pt x="4804" y="6005"/>
                    <a:pt x="3203" y="5872"/>
                    <a:pt x="2369" y="6072"/>
                  </a:cubicBezTo>
                  <a:cubicBezTo>
                    <a:pt x="1802" y="6239"/>
                    <a:pt x="1" y="7740"/>
                    <a:pt x="1102" y="10508"/>
                  </a:cubicBezTo>
                  <a:cubicBezTo>
                    <a:pt x="2003" y="12818"/>
                    <a:pt x="3665" y="13772"/>
                    <a:pt x="4663" y="13772"/>
                  </a:cubicBezTo>
                  <a:cubicBezTo>
                    <a:pt x="4847" y="13772"/>
                    <a:pt x="5008" y="13740"/>
                    <a:pt x="5138" y="13677"/>
                  </a:cubicBezTo>
                  <a:cubicBezTo>
                    <a:pt x="5972" y="13244"/>
                    <a:pt x="13310" y="9041"/>
                    <a:pt x="16513" y="8240"/>
                  </a:cubicBezTo>
                  <a:cubicBezTo>
                    <a:pt x="19748" y="7406"/>
                    <a:pt x="27987" y="7239"/>
                    <a:pt x="28555" y="6706"/>
                  </a:cubicBezTo>
                  <a:cubicBezTo>
                    <a:pt x="29155" y="6172"/>
                    <a:pt x="29388" y="4070"/>
                    <a:pt x="29155" y="3537"/>
                  </a:cubicBezTo>
                  <a:lnTo>
                    <a:pt x="29956" y="3203"/>
                  </a:lnTo>
                  <a:cubicBezTo>
                    <a:pt x="29956" y="3203"/>
                    <a:pt x="28421" y="201"/>
                    <a:pt x="27454" y="1"/>
                  </a:cubicBez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77"/>
            <p:cNvSpPr/>
            <p:nvPr/>
          </p:nvSpPr>
          <p:spPr>
            <a:xfrm>
              <a:off x="3665300" y="4275150"/>
              <a:ext cx="235175" cy="260275"/>
            </a:xfrm>
            <a:custGeom>
              <a:avLst/>
              <a:gdLst/>
              <a:ahLst/>
              <a:cxnLst/>
              <a:rect l="l" t="t" r="r" b="b"/>
              <a:pathLst>
                <a:path w="9407" h="10411" extrusionOk="0">
                  <a:moveTo>
                    <a:pt x="7148" y="919"/>
                  </a:moveTo>
                  <a:cubicBezTo>
                    <a:pt x="7311" y="919"/>
                    <a:pt x="7507" y="1024"/>
                    <a:pt x="7739" y="1302"/>
                  </a:cubicBezTo>
                  <a:cubicBezTo>
                    <a:pt x="8206" y="1836"/>
                    <a:pt x="6405" y="3771"/>
                    <a:pt x="6405" y="3771"/>
                  </a:cubicBezTo>
                  <a:cubicBezTo>
                    <a:pt x="6405" y="3771"/>
                    <a:pt x="6405" y="2303"/>
                    <a:pt x="6571" y="1569"/>
                  </a:cubicBezTo>
                  <a:cubicBezTo>
                    <a:pt x="6658" y="1286"/>
                    <a:pt x="6845" y="919"/>
                    <a:pt x="7148" y="919"/>
                  </a:cubicBezTo>
                  <a:close/>
                  <a:moveTo>
                    <a:pt x="2147" y="2311"/>
                  </a:moveTo>
                  <a:cubicBezTo>
                    <a:pt x="3037" y="2311"/>
                    <a:pt x="4403" y="4071"/>
                    <a:pt x="4403" y="4071"/>
                  </a:cubicBezTo>
                  <a:cubicBezTo>
                    <a:pt x="1601" y="4071"/>
                    <a:pt x="1001" y="2937"/>
                    <a:pt x="1835" y="2403"/>
                  </a:cubicBezTo>
                  <a:cubicBezTo>
                    <a:pt x="1929" y="2339"/>
                    <a:pt x="2034" y="2311"/>
                    <a:pt x="2147" y="2311"/>
                  </a:cubicBezTo>
                  <a:close/>
                  <a:moveTo>
                    <a:pt x="7187" y="0"/>
                  </a:moveTo>
                  <a:cubicBezTo>
                    <a:pt x="5077" y="0"/>
                    <a:pt x="5504" y="4104"/>
                    <a:pt x="5504" y="4104"/>
                  </a:cubicBezTo>
                  <a:cubicBezTo>
                    <a:pt x="5504" y="4104"/>
                    <a:pt x="4737" y="2837"/>
                    <a:pt x="3436" y="2003"/>
                  </a:cubicBezTo>
                  <a:cubicBezTo>
                    <a:pt x="2935" y="1651"/>
                    <a:pt x="2342" y="1448"/>
                    <a:pt x="1800" y="1448"/>
                  </a:cubicBezTo>
                  <a:cubicBezTo>
                    <a:pt x="1004" y="1448"/>
                    <a:pt x="319" y="1885"/>
                    <a:pt x="200" y="2937"/>
                  </a:cubicBezTo>
                  <a:cubicBezTo>
                    <a:pt x="0" y="4638"/>
                    <a:pt x="4537" y="5005"/>
                    <a:pt x="4537" y="5005"/>
                  </a:cubicBezTo>
                  <a:cubicBezTo>
                    <a:pt x="4170" y="5505"/>
                    <a:pt x="334" y="7140"/>
                    <a:pt x="334" y="7140"/>
                  </a:cubicBezTo>
                  <a:cubicBezTo>
                    <a:pt x="534" y="7306"/>
                    <a:pt x="967" y="7348"/>
                    <a:pt x="1351" y="7348"/>
                  </a:cubicBezTo>
                  <a:cubicBezTo>
                    <a:pt x="1735" y="7348"/>
                    <a:pt x="2068" y="7307"/>
                    <a:pt x="2068" y="7306"/>
                  </a:cubicBezTo>
                  <a:lnTo>
                    <a:pt x="2068" y="7306"/>
                  </a:lnTo>
                  <a:cubicBezTo>
                    <a:pt x="2102" y="7673"/>
                    <a:pt x="1868" y="8507"/>
                    <a:pt x="1868" y="8507"/>
                  </a:cubicBezTo>
                  <a:cubicBezTo>
                    <a:pt x="3236" y="7907"/>
                    <a:pt x="4503" y="6306"/>
                    <a:pt x="4503" y="6306"/>
                  </a:cubicBezTo>
                  <a:lnTo>
                    <a:pt x="4503" y="6306"/>
                  </a:lnTo>
                  <a:cubicBezTo>
                    <a:pt x="3703" y="8207"/>
                    <a:pt x="3036" y="10008"/>
                    <a:pt x="3036" y="10008"/>
                  </a:cubicBezTo>
                  <a:cubicBezTo>
                    <a:pt x="3047" y="10016"/>
                    <a:pt x="3060" y="10019"/>
                    <a:pt x="3076" y="10019"/>
                  </a:cubicBezTo>
                  <a:cubicBezTo>
                    <a:pt x="3347" y="10019"/>
                    <a:pt x="4270" y="9008"/>
                    <a:pt x="4270" y="9008"/>
                  </a:cubicBezTo>
                  <a:lnTo>
                    <a:pt x="4270" y="9008"/>
                  </a:lnTo>
                  <a:cubicBezTo>
                    <a:pt x="4370" y="9808"/>
                    <a:pt x="4103" y="10409"/>
                    <a:pt x="4103" y="10409"/>
                  </a:cubicBezTo>
                  <a:cubicBezTo>
                    <a:pt x="4116" y="10410"/>
                    <a:pt x="4129" y="10410"/>
                    <a:pt x="4141" y="10410"/>
                  </a:cubicBezTo>
                  <a:cubicBezTo>
                    <a:pt x="5284" y="10410"/>
                    <a:pt x="5871" y="6006"/>
                    <a:pt x="5871" y="6006"/>
                  </a:cubicBezTo>
                  <a:lnTo>
                    <a:pt x="5871" y="6006"/>
                  </a:lnTo>
                  <a:cubicBezTo>
                    <a:pt x="6238" y="7073"/>
                    <a:pt x="5671" y="8741"/>
                    <a:pt x="5671" y="8741"/>
                  </a:cubicBezTo>
                  <a:cubicBezTo>
                    <a:pt x="5810" y="8784"/>
                    <a:pt x="5947" y="8801"/>
                    <a:pt x="6079" y="8801"/>
                  </a:cubicBezTo>
                  <a:cubicBezTo>
                    <a:pt x="6774" y="8801"/>
                    <a:pt x="7339" y="8307"/>
                    <a:pt x="7339" y="8307"/>
                  </a:cubicBezTo>
                  <a:cubicBezTo>
                    <a:pt x="8106" y="6773"/>
                    <a:pt x="6772" y="4471"/>
                    <a:pt x="6772" y="4471"/>
                  </a:cubicBezTo>
                  <a:cubicBezTo>
                    <a:pt x="8740" y="3604"/>
                    <a:pt x="9407" y="101"/>
                    <a:pt x="7239" y="1"/>
                  </a:cubicBezTo>
                  <a:cubicBezTo>
                    <a:pt x="7221" y="1"/>
                    <a:pt x="7204" y="0"/>
                    <a:pt x="7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47"/>
          <p:cNvSpPr txBox="1">
            <a:spLocks noGrp="1"/>
          </p:cNvSpPr>
          <p:nvPr>
            <p:ph type="title"/>
          </p:nvPr>
        </p:nvSpPr>
        <p:spPr>
          <a:xfrm>
            <a:off x="720000" y="2414400"/>
            <a:ext cx="5067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Scenario</a:t>
            </a:r>
            <a:endParaRPr dirty="0"/>
          </a:p>
        </p:txBody>
      </p:sp>
      <p:sp>
        <p:nvSpPr>
          <p:cNvPr id="896" name="Google Shape;896;p47"/>
          <p:cNvSpPr txBox="1">
            <a:spLocks noGrp="1"/>
          </p:cNvSpPr>
          <p:nvPr>
            <p:ph type="title" idx="2"/>
          </p:nvPr>
        </p:nvSpPr>
        <p:spPr>
          <a:xfrm>
            <a:off x="842801" y="1601375"/>
            <a:ext cx="1107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pic>
        <p:nvPicPr>
          <p:cNvPr id="898" name="Google Shape;898;p47"/>
          <p:cNvPicPr preferRelativeResize="0"/>
          <p:nvPr/>
        </p:nvPicPr>
        <p:blipFill>
          <a:blip r:embed="rId3">
            <a:alphaModFix/>
          </a:blip>
          <a:stretch>
            <a:fillRect/>
          </a:stretch>
        </p:blipFill>
        <p:spPr>
          <a:xfrm flipH="1">
            <a:off x="6042710" y="2047640"/>
            <a:ext cx="2730450" cy="3095850"/>
          </a:xfrm>
          <a:prstGeom prst="rect">
            <a:avLst/>
          </a:prstGeom>
          <a:noFill/>
          <a:ln>
            <a:noFill/>
          </a:ln>
        </p:spPr>
      </p:pic>
      <p:pic>
        <p:nvPicPr>
          <p:cNvPr id="899" name="Google Shape;899;p47"/>
          <p:cNvPicPr preferRelativeResize="0"/>
          <p:nvPr/>
        </p:nvPicPr>
        <p:blipFill>
          <a:blip r:embed="rId4">
            <a:alphaModFix/>
          </a:blip>
          <a:stretch>
            <a:fillRect/>
          </a:stretch>
        </p:blipFill>
        <p:spPr>
          <a:xfrm>
            <a:off x="2683687" y="430650"/>
            <a:ext cx="173870" cy="264025"/>
          </a:xfrm>
          <a:prstGeom prst="rect">
            <a:avLst/>
          </a:prstGeom>
          <a:noFill/>
          <a:ln>
            <a:noFill/>
          </a:ln>
        </p:spPr>
      </p:pic>
      <p:pic>
        <p:nvPicPr>
          <p:cNvPr id="900" name="Google Shape;900;p47"/>
          <p:cNvPicPr preferRelativeResize="0"/>
          <p:nvPr/>
        </p:nvPicPr>
        <p:blipFill>
          <a:blip r:embed="rId4">
            <a:alphaModFix/>
          </a:blip>
          <a:stretch>
            <a:fillRect/>
          </a:stretch>
        </p:blipFill>
        <p:spPr>
          <a:xfrm>
            <a:off x="7636687" y="3173850"/>
            <a:ext cx="173870" cy="264025"/>
          </a:xfrm>
          <a:prstGeom prst="rect">
            <a:avLst/>
          </a:prstGeom>
          <a:noFill/>
          <a:ln>
            <a:noFill/>
          </a:ln>
        </p:spPr>
      </p:pic>
      <p:pic>
        <p:nvPicPr>
          <p:cNvPr id="901" name="Google Shape;901;p47"/>
          <p:cNvPicPr preferRelativeResize="0"/>
          <p:nvPr/>
        </p:nvPicPr>
        <p:blipFill>
          <a:blip r:embed="rId5">
            <a:alphaModFix/>
          </a:blip>
          <a:stretch>
            <a:fillRect/>
          </a:stretch>
        </p:blipFill>
        <p:spPr>
          <a:xfrm>
            <a:off x="7306675" y="4191000"/>
            <a:ext cx="113300" cy="113300"/>
          </a:xfrm>
          <a:prstGeom prst="rect">
            <a:avLst/>
          </a:prstGeom>
          <a:noFill/>
          <a:ln>
            <a:noFill/>
          </a:ln>
        </p:spPr>
      </p:pic>
      <p:pic>
        <p:nvPicPr>
          <p:cNvPr id="902" name="Google Shape;902;p47"/>
          <p:cNvPicPr preferRelativeResize="0"/>
          <p:nvPr/>
        </p:nvPicPr>
        <p:blipFill>
          <a:blip r:embed="rId6">
            <a:alphaModFix/>
          </a:blip>
          <a:stretch>
            <a:fillRect/>
          </a:stretch>
        </p:blipFill>
        <p:spPr>
          <a:xfrm rot="9879694">
            <a:off x="4578494" y="-808035"/>
            <a:ext cx="296613" cy="1860066"/>
          </a:xfrm>
          <a:prstGeom prst="rect">
            <a:avLst/>
          </a:prstGeom>
          <a:noFill/>
          <a:ln>
            <a:noFill/>
          </a:ln>
        </p:spPr>
      </p:pic>
      <p:pic>
        <p:nvPicPr>
          <p:cNvPr id="903" name="Google Shape;903;p47"/>
          <p:cNvPicPr preferRelativeResize="0"/>
          <p:nvPr/>
        </p:nvPicPr>
        <p:blipFill>
          <a:blip r:embed="rId6">
            <a:alphaModFix/>
          </a:blip>
          <a:stretch>
            <a:fillRect/>
          </a:stretch>
        </p:blipFill>
        <p:spPr>
          <a:xfrm rot="9504295" flipH="1">
            <a:off x="4614540" y="-676619"/>
            <a:ext cx="296613" cy="1860065"/>
          </a:xfrm>
          <a:prstGeom prst="rect">
            <a:avLst/>
          </a:prstGeom>
          <a:noFill/>
          <a:ln>
            <a:noFill/>
          </a:ln>
        </p:spPr>
      </p:pic>
      <p:grpSp>
        <p:nvGrpSpPr>
          <p:cNvPr id="904" name="Google Shape;904;p47"/>
          <p:cNvGrpSpPr/>
          <p:nvPr/>
        </p:nvGrpSpPr>
        <p:grpSpPr>
          <a:xfrm rot="-835250" flipH="1">
            <a:off x="7561875" y="281646"/>
            <a:ext cx="973056" cy="676744"/>
            <a:chOff x="3370900" y="1218500"/>
            <a:chExt cx="850650" cy="591600"/>
          </a:xfrm>
        </p:grpSpPr>
        <p:sp>
          <p:nvSpPr>
            <p:cNvPr id="905" name="Google Shape;905;p47"/>
            <p:cNvSpPr/>
            <p:nvPr/>
          </p:nvSpPr>
          <p:spPr>
            <a:xfrm>
              <a:off x="3370900" y="1378925"/>
              <a:ext cx="818125" cy="323600"/>
            </a:xfrm>
            <a:custGeom>
              <a:avLst/>
              <a:gdLst/>
              <a:ahLst/>
              <a:cxnLst/>
              <a:rect l="l" t="t" r="r" b="b"/>
              <a:pathLst>
                <a:path w="32725" h="12944" extrusionOk="0">
                  <a:moveTo>
                    <a:pt x="32724" y="1"/>
                  </a:moveTo>
                  <a:lnTo>
                    <a:pt x="17147" y="2569"/>
                  </a:lnTo>
                  <a:lnTo>
                    <a:pt x="1" y="12943"/>
                  </a:lnTo>
                  <a:lnTo>
                    <a:pt x="24485" y="11042"/>
                  </a:lnTo>
                  <a:lnTo>
                    <a:pt x="32724" y="1"/>
                  </a:ln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7"/>
            <p:cNvSpPr/>
            <p:nvPr/>
          </p:nvSpPr>
          <p:spPr>
            <a:xfrm>
              <a:off x="3638600" y="1480675"/>
              <a:ext cx="582950" cy="329425"/>
            </a:xfrm>
            <a:custGeom>
              <a:avLst/>
              <a:gdLst/>
              <a:ahLst/>
              <a:cxnLst/>
              <a:rect l="l" t="t" r="r" b="b"/>
              <a:pathLst>
                <a:path w="23318" h="13177" extrusionOk="0">
                  <a:moveTo>
                    <a:pt x="19314" y="0"/>
                  </a:moveTo>
                  <a:lnTo>
                    <a:pt x="14011" y="7439"/>
                  </a:lnTo>
                  <a:lnTo>
                    <a:pt x="1" y="8373"/>
                  </a:lnTo>
                  <a:lnTo>
                    <a:pt x="334" y="13176"/>
                  </a:lnTo>
                  <a:cubicBezTo>
                    <a:pt x="3525" y="11320"/>
                    <a:pt x="8490" y="10950"/>
                    <a:pt x="11763" y="10950"/>
                  </a:cubicBezTo>
                  <a:cubicBezTo>
                    <a:pt x="13724" y="10950"/>
                    <a:pt x="15078" y="11083"/>
                    <a:pt x="15078" y="11108"/>
                  </a:cubicBezTo>
                  <a:cubicBezTo>
                    <a:pt x="16612" y="7105"/>
                    <a:pt x="23317" y="2369"/>
                    <a:pt x="23317" y="2369"/>
                  </a:cubicBezTo>
                  <a:lnTo>
                    <a:pt x="19314" y="0"/>
                  </a:ln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7"/>
            <p:cNvSpPr/>
            <p:nvPr/>
          </p:nvSpPr>
          <p:spPr>
            <a:xfrm>
              <a:off x="3836250" y="1260500"/>
              <a:ext cx="212675" cy="269850"/>
            </a:xfrm>
            <a:custGeom>
              <a:avLst/>
              <a:gdLst/>
              <a:ahLst/>
              <a:cxnLst/>
              <a:rect l="l" t="t" r="r" b="b"/>
              <a:pathLst>
                <a:path w="8507" h="10794" extrusionOk="0">
                  <a:moveTo>
                    <a:pt x="8293" y="1"/>
                  </a:moveTo>
                  <a:cubicBezTo>
                    <a:pt x="7784" y="1"/>
                    <a:pt x="3367" y="91"/>
                    <a:pt x="2702" y="3604"/>
                  </a:cubicBezTo>
                  <a:cubicBezTo>
                    <a:pt x="2035" y="7139"/>
                    <a:pt x="34" y="10475"/>
                    <a:pt x="34" y="10508"/>
                  </a:cubicBezTo>
                  <a:cubicBezTo>
                    <a:pt x="0" y="10609"/>
                    <a:pt x="0" y="10742"/>
                    <a:pt x="100" y="10775"/>
                  </a:cubicBezTo>
                  <a:cubicBezTo>
                    <a:pt x="123" y="10786"/>
                    <a:pt x="145" y="10794"/>
                    <a:pt x="168" y="10794"/>
                  </a:cubicBezTo>
                  <a:cubicBezTo>
                    <a:pt x="215" y="10794"/>
                    <a:pt x="267" y="10764"/>
                    <a:pt x="334" y="10675"/>
                  </a:cubicBezTo>
                  <a:cubicBezTo>
                    <a:pt x="334" y="10675"/>
                    <a:pt x="2369" y="7306"/>
                    <a:pt x="3036" y="3670"/>
                  </a:cubicBezTo>
                  <a:cubicBezTo>
                    <a:pt x="3635" y="424"/>
                    <a:pt x="7778" y="334"/>
                    <a:pt x="8289" y="334"/>
                  </a:cubicBezTo>
                  <a:cubicBezTo>
                    <a:pt x="8318" y="334"/>
                    <a:pt x="8336" y="335"/>
                    <a:pt x="8340" y="335"/>
                  </a:cubicBezTo>
                  <a:cubicBezTo>
                    <a:pt x="8406" y="335"/>
                    <a:pt x="8506" y="268"/>
                    <a:pt x="8506" y="168"/>
                  </a:cubicBezTo>
                  <a:cubicBezTo>
                    <a:pt x="8506" y="101"/>
                    <a:pt x="8406" y="1"/>
                    <a:pt x="8340" y="1"/>
                  </a:cubicBezTo>
                  <a:cubicBezTo>
                    <a:pt x="8336" y="1"/>
                    <a:pt x="8320" y="1"/>
                    <a:pt x="8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4038050" y="1251100"/>
              <a:ext cx="66750" cy="49475"/>
            </a:xfrm>
            <a:custGeom>
              <a:avLst/>
              <a:gdLst/>
              <a:ahLst/>
              <a:cxnLst/>
              <a:rect l="l" t="t" r="r" b="b"/>
              <a:pathLst>
                <a:path w="2670" h="1979" extrusionOk="0">
                  <a:moveTo>
                    <a:pt x="1337" y="1"/>
                  </a:moveTo>
                  <a:cubicBezTo>
                    <a:pt x="736" y="1"/>
                    <a:pt x="149" y="175"/>
                    <a:pt x="101" y="844"/>
                  </a:cubicBezTo>
                  <a:cubicBezTo>
                    <a:pt x="1" y="1978"/>
                    <a:pt x="2002" y="1978"/>
                    <a:pt x="2002" y="1978"/>
                  </a:cubicBezTo>
                  <a:lnTo>
                    <a:pt x="2669" y="210"/>
                  </a:lnTo>
                  <a:cubicBezTo>
                    <a:pt x="2669" y="210"/>
                    <a:pt x="1995" y="1"/>
                    <a:pt x="1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3799550" y="1500600"/>
              <a:ext cx="93425" cy="57650"/>
            </a:xfrm>
            <a:custGeom>
              <a:avLst/>
              <a:gdLst/>
              <a:ahLst/>
              <a:cxnLst/>
              <a:rect l="l" t="t" r="r" b="b"/>
              <a:pathLst>
                <a:path w="3737" h="2306" extrusionOk="0">
                  <a:moveTo>
                    <a:pt x="1708" y="0"/>
                  </a:moveTo>
                  <a:cubicBezTo>
                    <a:pt x="1567" y="0"/>
                    <a:pt x="1440" y="13"/>
                    <a:pt x="1335" y="37"/>
                  </a:cubicBezTo>
                  <a:cubicBezTo>
                    <a:pt x="801" y="137"/>
                    <a:pt x="1" y="738"/>
                    <a:pt x="201" y="1338"/>
                  </a:cubicBezTo>
                  <a:cubicBezTo>
                    <a:pt x="401" y="1905"/>
                    <a:pt x="1402" y="2305"/>
                    <a:pt x="1969" y="2305"/>
                  </a:cubicBezTo>
                  <a:cubicBezTo>
                    <a:pt x="2669" y="2305"/>
                    <a:pt x="3737" y="1271"/>
                    <a:pt x="3403" y="671"/>
                  </a:cubicBezTo>
                  <a:cubicBezTo>
                    <a:pt x="3185" y="236"/>
                    <a:pt x="2325" y="0"/>
                    <a:pt x="1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4093925" y="1240500"/>
              <a:ext cx="75075" cy="30050"/>
            </a:xfrm>
            <a:custGeom>
              <a:avLst/>
              <a:gdLst/>
              <a:ahLst/>
              <a:cxnLst/>
              <a:rect l="l" t="t" r="r" b="b"/>
              <a:pathLst>
                <a:path w="3003" h="1202" extrusionOk="0">
                  <a:moveTo>
                    <a:pt x="2803" y="0"/>
                  </a:moveTo>
                  <a:cubicBezTo>
                    <a:pt x="2402" y="67"/>
                    <a:pt x="1969" y="267"/>
                    <a:pt x="1602" y="434"/>
                  </a:cubicBezTo>
                  <a:cubicBezTo>
                    <a:pt x="1168" y="634"/>
                    <a:pt x="768" y="834"/>
                    <a:pt x="301" y="834"/>
                  </a:cubicBezTo>
                  <a:cubicBezTo>
                    <a:pt x="267" y="801"/>
                    <a:pt x="201" y="801"/>
                    <a:pt x="134" y="801"/>
                  </a:cubicBezTo>
                  <a:cubicBezTo>
                    <a:pt x="67" y="834"/>
                    <a:pt x="1" y="934"/>
                    <a:pt x="1" y="1034"/>
                  </a:cubicBezTo>
                  <a:cubicBezTo>
                    <a:pt x="1" y="1101"/>
                    <a:pt x="67" y="1135"/>
                    <a:pt x="134" y="1201"/>
                  </a:cubicBezTo>
                  <a:cubicBezTo>
                    <a:pt x="201" y="1201"/>
                    <a:pt x="201" y="1201"/>
                    <a:pt x="267" y="1135"/>
                  </a:cubicBezTo>
                  <a:cubicBezTo>
                    <a:pt x="302" y="1137"/>
                    <a:pt x="337" y="1138"/>
                    <a:pt x="371" y="1138"/>
                  </a:cubicBezTo>
                  <a:cubicBezTo>
                    <a:pt x="866" y="1138"/>
                    <a:pt x="1334" y="921"/>
                    <a:pt x="1802" y="734"/>
                  </a:cubicBezTo>
                  <a:cubicBezTo>
                    <a:pt x="2169" y="567"/>
                    <a:pt x="2502" y="401"/>
                    <a:pt x="2903" y="334"/>
                  </a:cubicBezTo>
                  <a:cubicBezTo>
                    <a:pt x="2969" y="301"/>
                    <a:pt x="3003" y="234"/>
                    <a:pt x="3003" y="134"/>
                  </a:cubicBezTo>
                  <a:cubicBezTo>
                    <a:pt x="2969" y="67"/>
                    <a:pt x="2903" y="0"/>
                    <a:pt x="28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p:nvPr/>
          </p:nvSpPr>
          <p:spPr>
            <a:xfrm>
              <a:off x="4088925" y="1264525"/>
              <a:ext cx="73400" cy="13800"/>
            </a:xfrm>
            <a:custGeom>
              <a:avLst/>
              <a:gdLst/>
              <a:ahLst/>
              <a:cxnLst/>
              <a:rect l="l" t="t" r="r" b="b"/>
              <a:pathLst>
                <a:path w="2936" h="552" extrusionOk="0">
                  <a:moveTo>
                    <a:pt x="2595" y="0"/>
                  </a:moveTo>
                  <a:cubicBezTo>
                    <a:pt x="2234" y="0"/>
                    <a:pt x="1909" y="83"/>
                    <a:pt x="1535" y="140"/>
                  </a:cubicBezTo>
                  <a:cubicBezTo>
                    <a:pt x="1246" y="212"/>
                    <a:pt x="975" y="267"/>
                    <a:pt x="696" y="267"/>
                  </a:cubicBezTo>
                  <a:cubicBezTo>
                    <a:pt x="588" y="267"/>
                    <a:pt x="479" y="259"/>
                    <a:pt x="367" y="240"/>
                  </a:cubicBezTo>
                  <a:cubicBezTo>
                    <a:pt x="334" y="174"/>
                    <a:pt x="301" y="140"/>
                    <a:pt x="201" y="140"/>
                  </a:cubicBezTo>
                  <a:cubicBezTo>
                    <a:pt x="134" y="140"/>
                    <a:pt x="67" y="240"/>
                    <a:pt x="67" y="307"/>
                  </a:cubicBezTo>
                  <a:cubicBezTo>
                    <a:pt x="0" y="407"/>
                    <a:pt x="101" y="474"/>
                    <a:pt x="167" y="507"/>
                  </a:cubicBezTo>
                  <a:cubicBezTo>
                    <a:pt x="334" y="540"/>
                    <a:pt x="501" y="552"/>
                    <a:pt x="665" y="552"/>
                  </a:cubicBezTo>
                  <a:cubicBezTo>
                    <a:pt x="994" y="552"/>
                    <a:pt x="1313" y="507"/>
                    <a:pt x="1602" y="507"/>
                  </a:cubicBezTo>
                  <a:cubicBezTo>
                    <a:pt x="1909" y="456"/>
                    <a:pt x="2177" y="385"/>
                    <a:pt x="2451" y="385"/>
                  </a:cubicBezTo>
                  <a:cubicBezTo>
                    <a:pt x="2534" y="385"/>
                    <a:pt x="2617" y="392"/>
                    <a:pt x="2702" y="407"/>
                  </a:cubicBezTo>
                  <a:cubicBezTo>
                    <a:pt x="2836" y="407"/>
                    <a:pt x="2936" y="307"/>
                    <a:pt x="2936" y="240"/>
                  </a:cubicBezTo>
                  <a:cubicBezTo>
                    <a:pt x="2936" y="107"/>
                    <a:pt x="2836" y="7"/>
                    <a:pt x="2769" y="7"/>
                  </a:cubicBezTo>
                  <a:cubicBezTo>
                    <a:pt x="2710" y="2"/>
                    <a:pt x="2652" y="0"/>
                    <a:pt x="2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7"/>
            <p:cNvSpPr/>
            <p:nvPr/>
          </p:nvSpPr>
          <p:spPr>
            <a:xfrm>
              <a:off x="4088100" y="1269975"/>
              <a:ext cx="80075" cy="23075"/>
            </a:xfrm>
            <a:custGeom>
              <a:avLst/>
              <a:gdLst/>
              <a:ahLst/>
              <a:cxnLst/>
              <a:rect l="l" t="t" r="r" b="b"/>
              <a:pathLst>
                <a:path w="3203" h="923" extrusionOk="0">
                  <a:moveTo>
                    <a:pt x="218" y="0"/>
                  </a:moveTo>
                  <a:cubicBezTo>
                    <a:pt x="200" y="0"/>
                    <a:pt x="182" y="7"/>
                    <a:pt x="167" y="22"/>
                  </a:cubicBezTo>
                  <a:cubicBezTo>
                    <a:pt x="100" y="56"/>
                    <a:pt x="0" y="122"/>
                    <a:pt x="33" y="222"/>
                  </a:cubicBezTo>
                  <a:cubicBezTo>
                    <a:pt x="100" y="423"/>
                    <a:pt x="234" y="589"/>
                    <a:pt x="500" y="723"/>
                  </a:cubicBezTo>
                  <a:cubicBezTo>
                    <a:pt x="534" y="723"/>
                    <a:pt x="567" y="756"/>
                    <a:pt x="634" y="756"/>
                  </a:cubicBezTo>
                  <a:cubicBezTo>
                    <a:pt x="1001" y="923"/>
                    <a:pt x="1468" y="923"/>
                    <a:pt x="1801" y="923"/>
                  </a:cubicBezTo>
                  <a:lnTo>
                    <a:pt x="2068" y="923"/>
                  </a:lnTo>
                  <a:cubicBezTo>
                    <a:pt x="2291" y="923"/>
                    <a:pt x="2498" y="908"/>
                    <a:pt x="2701" y="908"/>
                  </a:cubicBezTo>
                  <a:cubicBezTo>
                    <a:pt x="2802" y="908"/>
                    <a:pt x="2902" y="912"/>
                    <a:pt x="3002" y="923"/>
                  </a:cubicBezTo>
                  <a:cubicBezTo>
                    <a:pt x="3136" y="923"/>
                    <a:pt x="3202" y="856"/>
                    <a:pt x="3202" y="756"/>
                  </a:cubicBezTo>
                  <a:cubicBezTo>
                    <a:pt x="3202" y="623"/>
                    <a:pt x="3136" y="556"/>
                    <a:pt x="3036" y="556"/>
                  </a:cubicBezTo>
                  <a:cubicBezTo>
                    <a:pt x="2886" y="539"/>
                    <a:pt x="2727" y="531"/>
                    <a:pt x="2564" y="531"/>
                  </a:cubicBezTo>
                  <a:cubicBezTo>
                    <a:pt x="2402" y="531"/>
                    <a:pt x="2235" y="539"/>
                    <a:pt x="2068" y="556"/>
                  </a:cubicBezTo>
                  <a:lnTo>
                    <a:pt x="1801" y="556"/>
                  </a:lnTo>
                  <a:cubicBezTo>
                    <a:pt x="1401" y="556"/>
                    <a:pt x="1034" y="556"/>
                    <a:pt x="667" y="389"/>
                  </a:cubicBezTo>
                  <a:cubicBezTo>
                    <a:pt x="567" y="356"/>
                    <a:pt x="434" y="256"/>
                    <a:pt x="367" y="122"/>
                  </a:cubicBezTo>
                  <a:cubicBezTo>
                    <a:pt x="341" y="71"/>
                    <a:pt x="277" y="0"/>
                    <a:pt x="2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7"/>
            <p:cNvSpPr/>
            <p:nvPr/>
          </p:nvSpPr>
          <p:spPr>
            <a:xfrm>
              <a:off x="4083075" y="1292725"/>
              <a:ext cx="45900" cy="57050"/>
            </a:xfrm>
            <a:custGeom>
              <a:avLst/>
              <a:gdLst/>
              <a:ahLst/>
              <a:cxnLst/>
              <a:rect l="l" t="t" r="r" b="b"/>
              <a:pathLst>
                <a:path w="1836" h="2282" extrusionOk="0">
                  <a:moveTo>
                    <a:pt x="170" y="0"/>
                  </a:moveTo>
                  <a:cubicBezTo>
                    <a:pt x="149" y="0"/>
                    <a:pt x="126" y="5"/>
                    <a:pt x="101" y="13"/>
                  </a:cubicBezTo>
                  <a:cubicBezTo>
                    <a:pt x="34" y="46"/>
                    <a:pt x="1" y="146"/>
                    <a:pt x="34" y="213"/>
                  </a:cubicBezTo>
                  <a:cubicBezTo>
                    <a:pt x="68" y="346"/>
                    <a:pt x="201" y="413"/>
                    <a:pt x="301" y="513"/>
                  </a:cubicBezTo>
                  <a:cubicBezTo>
                    <a:pt x="368" y="547"/>
                    <a:pt x="468" y="647"/>
                    <a:pt x="535" y="680"/>
                  </a:cubicBezTo>
                  <a:cubicBezTo>
                    <a:pt x="735" y="847"/>
                    <a:pt x="968" y="1014"/>
                    <a:pt x="1135" y="1180"/>
                  </a:cubicBezTo>
                  <a:cubicBezTo>
                    <a:pt x="1269" y="1314"/>
                    <a:pt x="1535" y="1647"/>
                    <a:pt x="1502" y="2014"/>
                  </a:cubicBezTo>
                  <a:cubicBezTo>
                    <a:pt x="1502" y="2114"/>
                    <a:pt x="1535" y="2148"/>
                    <a:pt x="1602" y="2181"/>
                  </a:cubicBezTo>
                  <a:cubicBezTo>
                    <a:pt x="1669" y="2181"/>
                    <a:pt x="1669" y="2181"/>
                    <a:pt x="1602" y="2281"/>
                  </a:cubicBezTo>
                  <a:cubicBezTo>
                    <a:pt x="1702" y="2281"/>
                    <a:pt x="1769" y="2181"/>
                    <a:pt x="1769" y="2114"/>
                  </a:cubicBezTo>
                  <a:cubicBezTo>
                    <a:pt x="1836" y="1714"/>
                    <a:pt x="1669" y="1314"/>
                    <a:pt x="1335" y="980"/>
                  </a:cubicBezTo>
                  <a:cubicBezTo>
                    <a:pt x="1168" y="780"/>
                    <a:pt x="902" y="613"/>
                    <a:pt x="701" y="447"/>
                  </a:cubicBezTo>
                  <a:cubicBezTo>
                    <a:pt x="668" y="380"/>
                    <a:pt x="568" y="313"/>
                    <a:pt x="501" y="280"/>
                  </a:cubicBezTo>
                  <a:cubicBezTo>
                    <a:pt x="401" y="213"/>
                    <a:pt x="368" y="146"/>
                    <a:pt x="335" y="113"/>
                  </a:cubicBezTo>
                  <a:cubicBezTo>
                    <a:pt x="285" y="38"/>
                    <a:pt x="234" y="0"/>
                    <a:pt x="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7"/>
            <p:cNvSpPr/>
            <p:nvPr/>
          </p:nvSpPr>
          <p:spPr>
            <a:xfrm>
              <a:off x="4092250" y="1218500"/>
              <a:ext cx="53400" cy="45025"/>
            </a:xfrm>
            <a:custGeom>
              <a:avLst/>
              <a:gdLst/>
              <a:ahLst/>
              <a:cxnLst/>
              <a:rect l="l" t="t" r="r" b="b"/>
              <a:pathLst>
                <a:path w="2136" h="1801" extrusionOk="0">
                  <a:moveTo>
                    <a:pt x="1948" y="1"/>
                  </a:moveTo>
                  <a:cubicBezTo>
                    <a:pt x="1890" y="1"/>
                    <a:pt x="1827" y="38"/>
                    <a:pt x="1802" y="113"/>
                  </a:cubicBezTo>
                  <a:cubicBezTo>
                    <a:pt x="1502" y="747"/>
                    <a:pt x="868" y="1247"/>
                    <a:pt x="168" y="1447"/>
                  </a:cubicBezTo>
                  <a:cubicBezTo>
                    <a:pt x="101" y="1481"/>
                    <a:pt x="1" y="1581"/>
                    <a:pt x="34" y="1648"/>
                  </a:cubicBezTo>
                  <a:cubicBezTo>
                    <a:pt x="34" y="1748"/>
                    <a:pt x="68" y="1781"/>
                    <a:pt x="134" y="1781"/>
                  </a:cubicBezTo>
                  <a:cubicBezTo>
                    <a:pt x="147" y="1793"/>
                    <a:pt x="159" y="1801"/>
                    <a:pt x="173" y="1801"/>
                  </a:cubicBezTo>
                  <a:cubicBezTo>
                    <a:pt x="197" y="1801"/>
                    <a:pt x="225" y="1778"/>
                    <a:pt x="268" y="1714"/>
                  </a:cubicBezTo>
                  <a:cubicBezTo>
                    <a:pt x="1035" y="1514"/>
                    <a:pt x="1702" y="980"/>
                    <a:pt x="2069" y="247"/>
                  </a:cubicBezTo>
                  <a:cubicBezTo>
                    <a:pt x="2136" y="147"/>
                    <a:pt x="2069" y="46"/>
                    <a:pt x="2002" y="13"/>
                  </a:cubicBezTo>
                  <a:cubicBezTo>
                    <a:pt x="1986" y="5"/>
                    <a:pt x="1967" y="1"/>
                    <a:pt x="19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7"/>
            <p:cNvSpPr/>
            <p:nvPr/>
          </p:nvSpPr>
          <p:spPr>
            <a:xfrm>
              <a:off x="4083925" y="1281150"/>
              <a:ext cx="67575" cy="36925"/>
            </a:xfrm>
            <a:custGeom>
              <a:avLst/>
              <a:gdLst/>
              <a:ahLst/>
              <a:cxnLst/>
              <a:rect l="l" t="t" r="r" b="b"/>
              <a:pathLst>
                <a:path w="2703" h="1477" extrusionOk="0">
                  <a:moveTo>
                    <a:pt x="217" y="1"/>
                  </a:moveTo>
                  <a:cubicBezTo>
                    <a:pt x="175" y="1"/>
                    <a:pt x="134" y="26"/>
                    <a:pt x="100" y="76"/>
                  </a:cubicBezTo>
                  <a:cubicBezTo>
                    <a:pt x="0" y="142"/>
                    <a:pt x="0" y="242"/>
                    <a:pt x="100" y="309"/>
                  </a:cubicBezTo>
                  <a:cubicBezTo>
                    <a:pt x="501" y="676"/>
                    <a:pt x="1001" y="976"/>
                    <a:pt x="1501" y="1176"/>
                  </a:cubicBezTo>
                  <a:cubicBezTo>
                    <a:pt x="1835" y="1310"/>
                    <a:pt x="2169" y="1410"/>
                    <a:pt x="2502" y="1477"/>
                  </a:cubicBezTo>
                  <a:cubicBezTo>
                    <a:pt x="2636" y="1477"/>
                    <a:pt x="2702" y="1410"/>
                    <a:pt x="2702" y="1310"/>
                  </a:cubicBezTo>
                  <a:cubicBezTo>
                    <a:pt x="2702" y="1176"/>
                    <a:pt x="2636" y="1110"/>
                    <a:pt x="2535" y="1110"/>
                  </a:cubicBezTo>
                  <a:cubicBezTo>
                    <a:pt x="1702" y="1010"/>
                    <a:pt x="968" y="643"/>
                    <a:pt x="334" y="76"/>
                  </a:cubicBezTo>
                  <a:cubicBezTo>
                    <a:pt x="301" y="26"/>
                    <a:pt x="259" y="1"/>
                    <a:pt x="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47"/>
          <p:cNvGrpSpPr/>
          <p:nvPr/>
        </p:nvGrpSpPr>
        <p:grpSpPr>
          <a:xfrm rot="-3201560" flipH="1">
            <a:off x="829107" y="4023876"/>
            <a:ext cx="958634" cy="447565"/>
            <a:chOff x="3341960" y="4275150"/>
            <a:chExt cx="819521" cy="382616"/>
          </a:xfrm>
        </p:grpSpPr>
        <p:sp>
          <p:nvSpPr>
            <p:cNvPr id="917" name="Google Shape;917;p47"/>
            <p:cNvSpPr/>
            <p:nvPr/>
          </p:nvSpPr>
          <p:spPr>
            <a:xfrm>
              <a:off x="3341960" y="4280999"/>
              <a:ext cx="819521" cy="376767"/>
            </a:xfrm>
            <a:custGeom>
              <a:avLst/>
              <a:gdLst/>
              <a:ahLst/>
              <a:cxnLst/>
              <a:rect l="l" t="t" r="r" b="b"/>
              <a:pathLst>
                <a:path w="29956" h="13772" extrusionOk="0">
                  <a:moveTo>
                    <a:pt x="28188" y="3537"/>
                  </a:moveTo>
                  <a:cubicBezTo>
                    <a:pt x="28254" y="3537"/>
                    <a:pt x="28354" y="3570"/>
                    <a:pt x="28354" y="3670"/>
                  </a:cubicBezTo>
                  <a:cubicBezTo>
                    <a:pt x="28354" y="3703"/>
                    <a:pt x="28321" y="3770"/>
                    <a:pt x="28221" y="3837"/>
                  </a:cubicBezTo>
                  <a:cubicBezTo>
                    <a:pt x="28154" y="3837"/>
                    <a:pt x="19548" y="5004"/>
                    <a:pt x="16946" y="5538"/>
                  </a:cubicBezTo>
                  <a:cubicBezTo>
                    <a:pt x="14311" y="6072"/>
                    <a:pt x="5605" y="9541"/>
                    <a:pt x="5505" y="9574"/>
                  </a:cubicBezTo>
                  <a:cubicBezTo>
                    <a:pt x="5487" y="9583"/>
                    <a:pt x="5467" y="9587"/>
                    <a:pt x="5447" y="9587"/>
                  </a:cubicBezTo>
                  <a:cubicBezTo>
                    <a:pt x="5392" y="9587"/>
                    <a:pt x="5338" y="9556"/>
                    <a:pt x="5338" y="9508"/>
                  </a:cubicBezTo>
                  <a:cubicBezTo>
                    <a:pt x="4738" y="8373"/>
                    <a:pt x="4004" y="7673"/>
                    <a:pt x="3337" y="7539"/>
                  </a:cubicBezTo>
                  <a:cubicBezTo>
                    <a:pt x="3272" y="7532"/>
                    <a:pt x="3210" y="7528"/>
                    <a:pt x="3151" y="7528"/>
                  </a:cubicBezTo>
                  <a:cubicBezTo>
                    <a:pt x="2936" y="7528"/>
                    <a:pt x="2753" y="7583"/>
                    <a:pt x="2569" y="7740"/>
                  </a:cubicBezTo>
                  <a:cubicBezTo>
                    <a:pt x="1702" y="8540"/>
                    <a:pt x="1702" y="9207"/>
                    <a:pt x="2469" y="10608"/>
                  </a:cubicBezTo>
                  <a:cubicBezTo>
                    <a:pt x="3070" y="11776"/>
                    <a:pt x="3904" y="12610"/>
                    <a:pt x="4571" y="12743"/>
                  </a:cubicBezTo>
                  <a:cubicBezTo>
                    <a:pt x="4656" y="12755"/>
                    <a:pt x="4737" y="12763"/>
                    <a:pt x="4812" y="12763"/>
                  </a:cubicBezTo>
                  <a:cubicBezTo>
                    <a:pt x="4942" y="12763"/>
                    <a:pt x="5053" y="12740"/>
                    <a:pt x="5138" y="12677"/>
                  </a:cubicBezTo>
                  <a:cubicBezTo>
                    <a:pt x="5471" y="12410"/>
                    <a:pt x="5672" y="12176"/>
                    <a:pt x="5672" y="11909"/>
                  </a:cubicBezTo>
                  <a:cubicBezTo>
                    <a:pt x="5738" y="11342"/>
                    <a:pt x="5171" y="10575"/>
                    <a:pt x="4371" y="9674"/>
                  </a:cubicBezTo>
                  <a:cubicBezTo>
                    <a:pt x="3703" y="8874"/>
                    <a:pt x="3370" y="8840"/>
                    <a:pt x="3203" y="8840"/>
                  </a:cubicBezTo>
                  <a:cubicBezTo>
                    <a:pt x="3036" y="8874"/>
                    <a:pt x="2970" y="9074"/>
                    <a:pt x="2970" y="9074"/>
                  </a:cubicBezTo>
                  <a:cubicBezTo>
                    <a:pt x="2920" y="9149"/>
                    <a:pt x="2888" y="9187"/>
                    <a:pt x="2848" y="9187"/>
                  </a:cubicBezTo>
                  <a:cubicBezTo>
                    <a:pt x="2834" y="9187"/>
                    <a:pt x="2820" y="9182"/>
                    <a:pt x="2803" y="9174"/>
                  </a:cubicBezTo>
                  <a:cubicBezTo>
                    <a:pt x="2703" y="9174"/>
                    <a:pt x="2669" y="9074"/>
                    <a:pt x="2669" y="9007"/>
                  </a:cubicBezTo>
                  <a:cubicBezTo>
                    <a:pt x="2669" y="9007"/>
                    <a:pt x="2803" y="8607"/>
                    <a:pt x="3136" y="8540"/>
                  </a:cubicBezTo>
                  <a:cubicBezTo>
                    <a:pt x="3182" y="8528"/>
                    <a:pt x="3230" y="8521"/>
                    <a:pt x="3280" y="8521"/>
                  </a:cubicBezTo>
                  <a:cubicBezTo>
                    <a:pt x="3629" y="8521"/>
                    <a:pt x="4075" y="8828"/>
                    <a:pt x="4571" y="9441"/>
                  </a:cubicBezTo>
                  <a:cubicBezTo>
                    <a:pt x="5405" y="10408"/>
                    <a:pt x="6005" y="11242"/>
                    <a:pt x="5905" y="11943"/>
                  </a:cubicBezTo>
                  <a:cubicBezTo>
                    <a:pt x="5872" y="12343"/>
                    <a:pt x="5638" y="12610"/>
                    <a:pt x="5238" y="12910"/>
                  </a:cubicBezTo>
                  <a:cubicBezTo>
                    <a:pt x="5071" y="13043"/>
                    <a:pt x="4904" y="13077"/>
                    <a:pt x="4704" y="13077"/>
                  </a:cubicBezTo>
                  <a:cubicBezTo>
                    <a:pt x="4637" y="13077"/>
                    <a:pt x="4537" y="13077"/>
                    <a:pt x="4404" y="13043"/>
                  </a:cubicBezTo>
                  <a:cubicBezTo>
                    <a:pt x="3670" y="12877"/>
                    <a:pt x="2736" y="12009"/>
                    <a:pt x="2069" y="10742"/>
                  </a:cubicBezTo>
                  <a:cubicBezTo>
                    <a:pt x="1368" y="9441"/>
                    <a:pt x="1168" y="8507"/>
                    <a:pt x="2302" y="7506"/>
                  </a:cubicBezTo>
                  <a:cubicBezTo>
                    <a:pt x="2481" y="7302"/>
                    <a:pt x="2737" y="7215"/>
                    <a:pt x="3027" y="7215"/>
                  </a:cubicBezTo>
                  <a:cubicBezTo>
                    <a:pt x="3116" y="7215"/>
                    <a:pt x="3209" y="7224"/>
                    <a:pt x="3303" y="7239"/>
                  </a:cubicBezTo>
                  <a:cubicBezTo>
                    <a:pt x="4037" y="7373"/>
                    <a:pt x="4838" y="8073"/>
                    <a:pt x="5471" y="9241"/>
                  </a:cubicBezTo>
                  <a:cubicBezTo>
                    <a:pt x="6572" y="8774"/>
                    <a:pt x="14311" y="5738"/>
                    <a:pt x="16846" y="5238"/>
                  </a:cubicBezTo>
                  <a:cubicBezTo>
                    <a:pt x="19515" y="4704"/>
                    <a:pt x="28088" y="3537"/>
                    <a:pt x="28188" y="3537"/>
                  </a:cubicBezTo>
                  <a:close/>
                  <a:moveTo>
                    <a:pt x="27454" y="1"/>
                  </a:moveTo>
                  <a:cubicBezTo>
                    <a:pt x="27454" y="1"/>
                    <a:pt x="19815" y="4237"/>
                    <a:pt x="12310" y="5104"/>
                  </a:cubicBezTo>
                  <a:cubicBezTo>
                    <a:pt x="4804" y="6005"/>
                    <a:pt x="3203" y="5872"/>
                    <a:pt x="2369" y="6072"/>
                  </a:cubicBezTo>
                  <a:cubicBezTo>
                    <a:pt x="1802" y="6239"/>
                    <a:pt x="1" y="7740"/>
                    <a:pt x="1102" y="10508"/>
                  </a:cubicBezTo>
                  <a:cubicBezTo>
                    <a:pt x="2003" y="12818"/>
                    <a:pt x="3665" y="13772"/>
                    <a:pt x="4663" y="13772"/>
                  </a:cubicBezTo>
                  <a:cubicBezTo>
                    <a:pt x="4847" y="13772"/>
                    <a:pt x="5008" y="13740"/>
                    <a:pt x="5138" y="13677"/>
                  </a:cubicBezTo>
                  <a:cubicBezTo>
                    <a:pt x="5972" y="13244"/>
                    <a:pt x="13310" y="9041"/>
                    <a:pt x="16513" y="8240"/>
                  </a:cubicBezTo>
                  <a:cubicBezTo>
                    <a:pt x="19748" y="7406"/>
                    <a:pt x="27987" y="7239"/>
                    <a:pt x="28555" y="6706"/>
                  </a:cubicBezTo>
                  <a:cubicBezTo>
                    <a:pt x="29155" y="6172"/>
                    <a:pt x="29388" y="4070"/>
                    <a:pt x="29155" y="3537"/>
                  </a:cubicBezTo>
                  <a:lnTo>
                    <a:pt x="29956" y="3203"/>
                  </a:lnTo>
                  <a:cubicBezTo>
                    <a:pt x="29956" y="3203"/>
                    <a:pt x="28421" y="201"/>
                    <a:pt x="27454" y="1"/>
                  </a:cubicBez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7"/>
            <p:cNvSpPr/>
            <p:nvPr/>
          </p:nvSpPr>
          <p:spPr>
            <a:xfrm>
              <a:off x="3665300" y="4275150"/>
              <a:ext cx="235175" cy="260275"/>
            </a:xfrm>
            <a:custGeom>
              <a:avLst/>
              <a:gdLst/>
              <a:ahLst/>
              <a:cxnLst/>
              <a:rect l="l" t="t" r="r" b="b"/>
              <a:pathLst>
                <a:path w="9407" h="10411" extrusionOk="0">
                  <a:moveTo>
                    <a:pt x="7148" y="919"/>
                  </a:moveTo>
                  <a:cubicBezTo>
                    <a:pt x="7311" y="919"/>
                    <a:pt x="7507" y="1024"/>
                    <a:pt x="7739" y="1302"/>
                  </a:cubicBezTo>
                  <a:cubicBezTo>
                    <a:pt x="8206" y="1836"/>
                    <a:pt x="6405" y="3771"/>
                    <a:pt x="6405" y="3771"/>
                  </a:cubicBezTo>
                  <a:cubicBezTo>
                    <a:pt x="6405" y="3771"/>
                    <a:pt x="6405" y="2303"/>
                    <a:pt x="6571" y="1569"/>
                  </a:cubicBezTo>
                  <a:cubicBezTo>
                    <a:pt x="6658" y="1286"/>
                    <a:pt x="6845" y="919"/>
                    <a:pt x="7148" y="919"/>
                  </a:cubicBezTo>
                  <a:close/>
                  <a:moveTo>
                    <a:pt x="2147" y="2311"/>
                  </a:moveTo>
                  <a:cubicBezTo>
                    <a:pt x="3037" y="2311"/>
                    <a:pt x="4403" y="4071"/>
                    <a:pt x="4403" y="4071"/>
                  </a:cubicBezTo>
                  <a:cubicBezTo>
                    <a:pt x="1601" y="4071"/>
                    <a:pt x="1001" y="2937"/>
                    <a:pt x="1835" y="2403"/>
                  </a:cubicBezTo>
                  <a:cubicBezTo>
                    <a:pt x="1929" y="2339"/>
                    <a:pt x="2034" y="2311"/>
                    <a:pt x="2147" y="2311"/>
                  </a:cubicBezTo>
                  <a:close/>
                  <a:moveTo>
                    <a:pt x="7187" y="0"/>
                  </a:moveTo>
                  <a:cubicBezTo>
                    <a:pt x="5077" y="0"/>
                    <a:pt x="5504" y="4104"/>
                    <a:pt x="5504" y="4104"/>
                  </a:cubicBezTo>
                  <a:cubicBezTo>
                    <a:pt x="5504" y="4104"/>
                    <a:pt x="4737" y="2837"/>
                    <a:pt x="3436" y="2003"/>
                  </a:cubicBezTo>
                  <a:cubicBezTo>
                    <a:pt x="2935" y="1651"/>
                    <a:pt x="2342" y="1448"/>
                    <a:pt x="1800" y="1448"/>
                  </a:cubicBezTo>
                  <a:cubicBezTo>
                    <a:pt x="1004" y="1448"/>
                    <a:pt x="319" y="1885"/>
                    <a:pt x="200" y="2937"/>
                  </a:cubicBezTo>
                  <a:cubicBezTo>
                    <a:pt x="0" y="4638"/>
                    <a:pt x="4537" y="5005"/>
                    <a:pt x="4537" y="5005"/>
                  </a:cubicBezTo>
                  <a:cubicBezTo>
                    <a:pt x="4170" y="5505"/>
                    <a:pt x="334" y="7140"/>
                    <a:pt x="334" y="7140"/>
                  </a:cubicBezTo>
                  <a:cubicBezTo>
                    <a:pt x="534" y="7306"/>
                    <a:pt x="967" y="7348"/>
                    <a:pt x="1351" y="7348"/>
                  </a:cubicBezTo>
                  <a:cubicBezTo>
                    <a:pt x="1735" y="7348"/>
                    <a:pt x="2068" y="7307"/>
                    <a:pt x="2068" y="7306"/>
                  </a:cubicBezTo>
                  <a:lnTo>
                    <a:pt x="2068" y="7306"/>
                  </a:lnTo>
                  <a:cubicBezTo>
                    <a:pt x="2102" y="7673"/>
                    <a:pt x="1868" y="8507"/>
                    <a:pt x="1868" y="8507"/>
                  </a:cubicBezTo>
                  <a:cubicBezTo>
                    <a:pt x="3236" y="7907"/>
                    <a:pt x="4503" y="6306"/>
                    <a:pt x="4503" y="6306"/>
                  </a:cubicBezTo>
                  <a:lnTo>
                    <a:pt x="4503" y="6306"/>
                  </a:lnTo>
                  <a:cubicBezTo>
                    <a:pt x="3703" y="8207"/>
                    <a:pt x="3036" y="10008"/>
                    <a:pt x="3036" y="10008"/>
                  </a:cubicBezTo>
                  <a:cubicBezTo>
                    <a:pt x="3047" y="10016"/>
                    <a:pt x="3060" y="10019"/>
                    <a:pt x="3076" y="10019"/>
                  </a:cubicBezTo>
                  <a:cubicBezTo>
                    <a:pt x="3347" y="10019"/>
                    <a:pt x="4270" y="9008"/>
                    <a:pt x="4270" y="9008"/>
                  </a:cubicBezTo>
                  <a:lnTo>
                    <a:pt x="4270" y="9008"/>
                  </a:lnTo>
                  <a:cubicBezTo>
                    <a:pt x="4370" y="9808"/>
                    <a:pt x="4103" y="10409"/>
                    <a:pt x="4103" y="10409"/>
                  </a:cubicBezTo>
                  <a:cubicBezTo>
                    <a:pt x="4116" y="10410"/>
                    <a:pt x="4129" y="10410"/>
                    <a:pt x="4141" y="10410"/>
                  </a:cubicBezTo>
                  <a:cubicBezTo>
                    <a:pt x="5284" y="10410"/>
                    <a:pt x="5871" y="6006"/>
                    <a:pt x="5871" y="6006"/>
                  </a:cubicBezTo>
                  <a:lnTo>
                    <a:pt x="5871" y="6006"/>
                  </a:lnTo>
                  <a:cubicBezTo>
                    <a:pt x="6238" y="7073"/>
                    <a:pt x="5671" y="8741"/>
                    <a:pt x="5671" y="8741"/>
                  </a:cubicBezTo>
                  <a:cubicBezTo>
                    <a:pt x="5810" y="8784"/>
                    <a:pt x="5947" y="8801"/>
                    <a:pt x="6079" y="8801"/>
                  </a:cubicBezTo>
                  <a:cubicBezTo>
                    <a:pt x="6774" y="8801"/>
                    <a:pt x="7339" y="8307"/>
                    <a:pt x="7339" y="8307"/>
                  </a:cubicBezTo>
                  <a:cubicBezTo>
                    <a:pt x="8106" y="6773"/>
                    <a:pt x="6772" y="4471"/>
                    <a:pt x="6772" y="4471"/>
                  </a:cubicBezTo>
                  <a:cubicBezTo>
                    <a:pt x="8740" y="3604"/>
                    <a:pt x="9407" y="101"/>
                    <a:pt x="7239" y="1"/>
                  </a:cubicBezTo>
                  <a:cubicBezTo>
                    <a:pt x="7221" y="1"/>
                    <a:pt x="7204" y="0"/>
                    <a:pt x="7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9900CC04-BF3D-8FA8-88C1-2CEC99BA49EF}"/>
              </a:ext>
            </a:extLst>
          </p:cNvPr>
          <p:cNvSpPr>
            <a:spLocks noGrp="1"/>
          </p:cNvSpPr>
          <p:nvPr>
            <p:ph type="subTitle" idx="1"/>
          </p:nvPr>
        </p:nvSpPr>
        <p:spPr/>
        <p:txBody>
          <a:bodyPr/>
          <a:lstStyle/>
          <a:p>
            <a:endParaRPr lang="en-SG"/>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48"/>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Scenario</a:t>
            </a:r>
            <a:endParaRPr dirty="0"/>
          </a:p>
        </p:txBody>
      </p:sp>
      <p:sp>
        <p:nvSpPr>
          <p:cNvPr id="924" name="Google Shape;924;p48"/>
          <p:cNvSpPr txBox="1">
            <a:spLocks noGrp="1"/>
          </p:cNvSpPr>
          <p:nvPr>
            <p:ph type="subTitle" idx="1"/>
          </p:nvPr>
        </p:nvSpPr>
        <p:spPr>
          <a:xfrm>
            <a:off x="720000" y="1292351"/>
            <a:ext cx="4294800" cy="22983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 b="1" dirty="0">
                <a:solidFill>
                  <a:schemeClr val="accent4"/>
                </a:solidFill>
              </a:rPr>
              <a:t>Problem Statement: </a:t>
            </a:r>
            <a:r>
              <a:rPr lang="en-US" b="1" dirty="0"/>
              <a:t>Which university and degree should a student pick?</a:t>
            </a:r>
          </a:p>
          <a:p>
            <a:pPr marL="0" lvl="0" indent="0" algn="l" rtl="0">
              <a:spcBef>
                <a:spcPts val="0"/>
              </a:spcBef>
              <a:spcAft>
                <a:spcPts val="0"/>
              </a:spcAft>
              <a:buClr>
                <a:schemeClr val="dk1"/>
              </a:buClr>
              <a:buSzPts val="1100"/>
              <a:buFont typeface="Arial"/>
              <a:buNone/>
            </a:pPr>
            <a:endParaRPr lang="en" dirty="0">
              <a:solidFill>
                <a:schemeClr val="accent4"/>
              </a:solidFill>
            </a:endParaRPr>
          </a:p>
          <a:p>
            <a:pPr marL="0" lvl="0" indent="0" algn="l" rtl="0">
              <a:spcBef>
                <a:spcPts val="0"/>
              </a:spcBef>
              <a:spcAft>
                <a:spcPts val="0"/>
              </a:spcAft>
              <a:buClr>
                <a:schemeClr val="dk1"/>
              </a:buClr>
              <a:buSzPts val="1100"/>
              <a:buFont typeface="Arial"/>
              <a:buNone/>
            </a:pPr>
            <a:r>
              <a:rPr lang="en" dirty="0">
                <a:solidFill>
                  <a:schemeClr val="accent4"/>
                </a:solidFill>
              </a:rPr>
              <a:t>Mark is a polytechnic student who wants to enroll in a university, but does not know which university or course to pick.</a:t>
            </a:r>
            <a:br>
              <a:rPr lang="en" dirty="0">
                <a:solidFill>
                  <a:schemeClr val="accent4"/>
                </a:solidFill>
              </a:rPr>
            </a:br>
            <a:endParaRPr dirty="0">
              <a:solidFill>
                <a:schemeClr val="accent4"/>
              </a:solidFill>
            </a:endParaRPr>
          </a:p>
          <a:p>
            <a:pPr marL="457200" lvl="0" indent="-317500" algn="l" rtl="0">
              <a:spcBef>
                <a:spcPts val="0"/>
              </a:spcBef>
              <a:spcAft>
                <a:spcPts val="0"/>
              </a:spcAft>
              <a:buClr>
                <a:schemeClr val="dk1"/>
              </a:buClr>
              <a:buSzPts val="1400"/>
              <a:buFont typeface="Assistant"/>
              <a:buChar char="●"/>
            </a:pPr>
            <a:r>
              <a:rPr lang="en-US" dirty="0">
                <a:solidFill>
                  <a:schemeClr val="accent4"/>
                </a:solidFill>
              </a:rPr>
              <a:t>No interests/hobbies</a:t>
            </a:r>
            <a:endParaRPr dirty="0">
              <a:solidFill>
                <a:schemeClr val="accent4"/>
              </a:solidFill>
            </a:endParaRPr>
          </a:p>
          <a:p>
            <a:pPr marL="457200" lvl="0" indent="-317500" algn="l" rtl="0">
              <a:spcBef>
                <a:spcPts val="0"/>
              </a:spcBef>
              <a:spcAft>
                <a:spcPts val="0"/>
              </a:spcAft>
              <a:buClr>
                <a:schemeClr val="dk1"/>
              </a:buClr>
              <a:buSzPts val="1400"/>
              <a:buFont typeface="Assistant"/>
              <a:buChar char="●"/>
            </a:pPr>
            <a:r>
              <a:rPr lang="en-US" dirty="0">
                <a:solidFill>
                  <a:schemeClr val="accent4"/>
                </a:solidFill>
              </a:rPr>
              <a:t>Wants guaranteed employment</a:t>
            </a:r>
          </a:p>
          <a:p>
            <a:pPr marL="457200" lvl="0" indent="-317500" algn="l" rtl="0">
              <a:spcBef>
                <a:spcPts val="0"/>
              </a:spcBef>
              <a:spcAft>
                <a:spcPts val="0"/>
              </a:spcAft>
              <a:buClr>
                <a:schemeClr val="dk1"/>
              </a:buClr>
              <a:buSzPts val="1400"/>
              <a:buFont typeface="Assistant"/>
              <a:buChar char="●"/>
            </a:pPr>
            <a:r>
              <a:rPr lang="en-US" dirty="0">
                <a:solidFill>
                  <a:schemeClr val="accent4"/>
                </a:solidFill>
              </a:rPr>
              <a:t>Wants high pay</a:t>
            </a:r>
          </a:p>
          <a:p>
            <a:pPr>
              <a:buClr>
                <a:schemeClr val="dk1"/>
              </a:buClr>
              <a:buSzPts val="1400"/>
              <a:buFont typeface="Assistant"/>
              <a:buChar char="●"/>
            </a:pPr>
            <a:r>
              <a:rPr lang="en-US" dirty="0">
                <a:solidFill>
                  <a:schemeClr val="accent4"/>
                </a:solidFill>
              </a:rPr>
              <a:t>3.6 GPA</a:t>
            </a:r>
            <a:endParaRPr dirty="0">
              <a:solidFill>
                <a:schemeClr val="accent4"/>
              </a:solidFill>
            </a:endParaRPr>
          </a:p>
          <a:p>
            <a:pPr marL="0" lvl="0" indent="0" algn="l" rtl="0">
              <a:spcBef>
                <a:spcPts val="0"/>
              </a:spcBef>
              <a:spcAft>
                <a:spcPts val="0"/>
              </a:spcAft>
              <a:buClr>
                <a:schemeClr val="dk1"/>
              </a:buClr>
              <a:buSzPts val="1100"/>
              <a:buFont typeface="Arial"/>
              <a:buNone/>
            </a:pPr>
            <a:endParaRPr dirty="0">
              <a:solidFill>
                <a:schemeClr val="accent4"/>
              </a:solidFill>
            </a:endParaRPr>
          </a:p>
        </p:txBody>
      </p:sp>
      <p:grpSp>
        <p:nvGrpSpPr>
          <p:cNvPr id="926" name="Google Shape;926;p48"/>
          <p:cNvGrpSpPr/>
          <p:nvPr/>
        </p:nvGrpSpPr>
        <p:grpSpPr>
          <a:xfrm>
            <a:off x="5251764" y="3748627"/>
            <a:ext cx="1088747" cy="757189"/>
            <a:chOff x="3370900" y="1218500"/>
            <a:chExt cx="850650" cy="591600"/>
          </a:xfrm>
        </p:grpSpPr>
        <p:sp>
          <p:nvSpPr>
            <p:cNvPr id="927" name="Google Shape;927;p48"/>
            <p:cNvSpPr/>
            <p:nvPr/>
          </p:nvSpPr>
          <p:spPr>
            <a:xfrm>
              <a:off x="3370900" y="1378925"/>
              <a:ext cx="818125" cy="323600"/>
            </a:xfrm>
            <a:custGeom>
              <a:avLst/>
              <a:gdLst/>
              <a:ahLst/>
              <a:cxnLst/>
              <a:rect l="l" t="t" r="r" b="b"/>
              <a:pathLst>
                <a:path w="32725" h="12944" extrusionOk="0">
                  <a:moveTo>
                    <a:pt x="32724" y="1"/>
                  </a:moveTo>
                  <a:lnTo>
                    <a:pt x="17147" y="2569"/>
                  </a:lnTo>
                  <a:lnTo>
                    <a:pt x="1" y="12943"/>
                  </a:lnTo>
                  <a:lnTo>
                    <a:pt x="24485" y="11042"/>
                  </a:lnTo>
                  <a:lnTo>
                    <a:pt x="32724" y="1"/>
                  </a:ln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8"/>
            <p:cNvSpPr/>
            <p:nvPr/>
          </p:nvSpPr>
          <p:spPr>
            <a:xfrm>
              <a:off x="3638600" y="1480675"/>
              <a:ext cx="582950" cy="329425"/>
            </a:xfrm>
            <a:custGeom>
              <a:avLst/>
              <a:gdLst/>
              <a:ahLst/>
              <a:cxnLst/>
              <a:rect l="l" t="t" r="r" b="b"/>
              <a:pathLst>
                <a:path w="23318" h="13177" extrusionOk="0">
                  <a:moveTo>
                    <a:pt x="19314" y="0"/>
                  </a:moveTo>
                  <a:lnTo>
                    <a:pt x="14011" y="7439"/>
                  </a:lnTo>
                  <a:lnTo>
                    <a:pt x="1" y="8373"/>
                  </a:lnTo>
                  <a:lnTo>
                    <a:pt x="334" y="13176"/>
                  </a:lnTo>
                  <a:cubicBezTo>
                    <a:pt x="3525" y="11320"/>
                    <a:pt x="8490" y="10950"/>
                    <a:pt x="11763" y="10950"/>
                  </a:cubicBezTo>
                  <a:cubicBezTo>
                    <a:pt x="13724" y="10950"/>
                    <a:pt x="15078" y="11083"/>
                    <a:pt x="15078" y="11108"/>
                  </a:cubicBezTo>
                  <a:cubicBezTo>
                    <a:pt x="16612" y="7105"/>
                    <a:pt x="23317" y="2369"/>
                    <a:pt x="23317" y="2369"/>
                  </a:cubicBezTo>
                  <a:lnTo>
                    <a:pt x="19314" y="0"/>
                  </a:ln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8"/>
            <p:cNvSpPr/>
            <p:nvPr/>
          </p:nvSpPr>
          <p:spPr>
            <a:xfrm>
              <a:off x="3836250" y="1260500"/>
              <a:ext cx="212675" cy="269850"/>
            </a:xfrm>
            <a:custGeom>
              <a:avLst/>
              <a:gdLst/>
              <a:ahLst/>
              <a:cxnLst/>
              <a:rect l="l" t="t" r="r" b="b"/>
              <a:pathLst>
                <a:path w="8507" h="10794" extrusionOk="0">
                  <a:moveTo>
                    <a:pt x="8293" y="1"/>
                  </a:moveTo>
                  <a:cubicBezTo>
                    <a:pt x="7784" y="1"/>
                    <a:pt x="3367" y="91"/>
                    <a:pt x="2702" y="3604"/>
                  </a:cubicBezTo>
                  <a:cubicBezTo>
                    <a:pt x="2035" y="7139"/>
                    <a:pt x="34" y="10475"/>
                    <a:pt x="34" y="10508"/>
                  </a:cubicBezTo>
                  <a:cubicBezTo>
                    <a:pt x="0" y="10609"/>
                    <a:pt x="0" y="10742"/>
                    <a:pt x="100" y="10775"/>
                  </a:cubicBezTo>
                  <a:cubicBezTo>
                    <a:pt x="123" y="10786"/>
                    <a:pt x="145" y="10794"/>
                    <a:pt x="168" y="10794"/>
                  </a:cubicBezTo>
                  <a:cubicBezTo>
                    <a:pt x="215" y="10794"/>
                    <a:pt x="267" y="10764"/>
                    <a:pt x="334" y="10675"/>
                  </a:cubicBezTo>
                  <a:cubicBezTo>
                    <a:pt x="334" y="10675"/>
                    <a:pt x="2369" y="7306"/>
                    <a:pt x="3036" y="3670"/>
                  </a:cubicBezTo>
                  <a:cubicBezTo>
                    <a:pt x="3635" y="424"/>
                    <a:pt x="7778" y="334"/>
                    <a:pt x="8289" y="334"/>
                  </a:cubicBezTo>
                  <a:cubicBezTo>
                    <a:pt x="8318" y="334"/>
                    <a:pt x="8336" y="335"/>
                    <a:pt x="8340" y="335"/>
                  </a:cubicBezTo>
                  <a:cubicBezTo>
                    <a:pt x="8406" y="335"/>
                    <a:pt x="8506" y="268"/>
                    <a:pt x="8506" y="168"/>
                  </a:cubicBezTo>
                  <a:cubicBezTo>
                    <a:pt x="8506" y="101"/>
                    <a:pt x="8406" y="1"/>
                    <a:pt x="8340" y="1"/>
                  </a:cubicBezTo>
                  <a:cubicBezTo>
                    <a:pt x="8336" y="1"/>
                    <a:pt x="8320" y="1"/>
                    <a:pt x="8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8"/>
            <p:cNvSpPr/>
            <p:nvPr/>
          </p:nvSpPr>
          <p:spPr>
            <a:xfrm>
              <a:off x="4038050" y="1251100"/>
              <a:ext cx="66750" cy="49475"/>
            </a:xfrm>
            <a:custGeom>
              <a:avLst/>
              <a:gdLst/>
              <a:ahLst/>
              <a:cxnLst/>
              <a:rect l="l" t="t" r="r" b="b"/>
              <a:pathLst>
                <a:path w="2670" h="1979" extrusionOk="0">
                  <a:moveTo>
                    <a:pt x="1337" y="1"/>
                  </a:moveTo>
                  <a:cubicBezTo>
                    <a:pt x="736" y="1"/>
                    <a:pt x="149" y="175"/>
                    <a:pt x="101" y="844"/>
                  </a:cubicBezTo>
                  <a:cubicBezTo>
                    <a:pt x="1" y="1978"/>
                    <a:pt x="2002" y="1978"/>
                    <a:pt x="2002" y="1978"/>
                  </a:cubicBezTo>
                  <a:lnTo>
                    <a:pt x="2669" y="210"/>
                  </a:lnTo>
                  <a:cubicBezTo>
                    <a:pt x="2669" y="210"/>
                    <a:pt x="1995" y="1"/>
                    <a:pt x="1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8"/>
            <p:cNvSpPr/>
            <p:nvPr/>
          </p:nvSpPr>
          <p:spPr>
            <a:xfrm>
              <a:off x="3799550" y="1500600"/>
              <a:ext cx="93425" cy="57650"/>
            </a:xfrm>
            <a:custGeom>
              <a:avLst/>
              <a:gdLst/>
              <a:ahLst/>
              <a:cxnLst/>
              <a:rect l="l" t="t" r="r" b="b"/>
              <a:pathLst>
                <a:path w="3737" h="2306" extrusionOk="0">
                  <a:moveTo>
                    <a:pt x="1708" y="0"/>
                  </a:moveTo>
                  <a:cubicBezTo>
                    <a:pt x="1567" y="0"/>
                    <a:pt x="1440" y="13"/>
                    <a:pt x="1335" y="37"/>
                  </a:cubicBezTo>
                  <a:cubicBezTo>
                    <a:pt x="801" y="137"/>
                    <a:pt x="1" y="738"/>
                    <a:pt x="201" y="1338"/>
                  </a:cubicBezTo>
                  <a:cubicBezTo>
                    <a:pt x="401" y="1905"/>
                    <a:pt x="1402" y="2305"/>
                    <a:pt x="1969" y="2305"/>
                  </a:cubicBezTo>
                  <a:cubicBezTo>
                    <a:pt x="2669" y="2305"/>
                    <a:pt x="3737" y="1271"/>
                    <a:pt x="3403" y="671"/>
                  </a:cubicBezTo>
                  <a:cubicBezTo>
                    <a:pt x="3185" y="236"/>
                    <a:pt x="2325" y="0"/>
                    <a:pt x="1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8"/>
            <p:cNvSpPr/>
            <p:nvPr/>
          </p:nvSpPr>
          <p:spPr>
            <a:xfrm>
              <a:off x="4093925" y="1240500"/>
              <a:ext cx="75075" cy="30050"/>
            </a:xfrm>
            <a:custGeom>
              <a:avLst/>
              <a:gdLst/>
              <a:ahLst/>
              <a:cxnLst/>
              <a:rect l="l" t="t" r="r" b="b"/>
              <a:pathLst>
                <a:path w="3003" h="1202" extrusionOk="0">
                  <a:moveTo>
                    <a:pt x="2803" y="0"/>
                  </a:moveTo>
                  <a:cubicBezTo>
                    <a:pt x="2402" y="67"/>
                    <a:pt x="1969" y="267"/>
                    <a:pt x="1602" y="434"/>
                  </a:cubicBezTo>
                  <a:cubicBezTo>
                    <a:pt x="1168" y="634"/>
                    <a:pt x="768" y="834"/>
                    <a:pt x="301" y="834"/>
                  </a:cubicBezTo>
                  <a:cubicBezTo>
                    <a:pt x="267" y="801"/>
                    <a:pt x="201" y="801"/>
                    <a:pt x="134" y="801"/>
                  </a:cubicBezTo>
                  <a:cubicBezTo>
                    <a:pt x="67" y="834"/>
                    <a:pt x="1" y="934"/>
                    <a:pt x="1" y="1034"/>
                  </a:cubicBezTo>
                  <a:cubicBezTo>
                    <a:pt x="1" y="1101"/>
                    <a:pt x="67" y="1135"/>
                    <a:pt x="134" y="1201"/>
                  </a:cubicBezTo>
                  <a:cubicBezTo>
                    <a:pt x="201" y="1201"/>
                    <a:pt x="201" y="1201"/>
                    <a:pt x="267" y="1135"/>
                  </a:cubicBezTo>
                  <a:cubicBezTo>
                    <a:pt x="302" y="1137"/>
                    <a:pt x="337" y="1138"/>
                    <a:pt x="371" y="1138"/>
                  </a:cubicBezTo>
                  <a:cubicBezTo>
                    <a:pt x="866" y="1138"/>
                    <a:pt x="1334" y="921"/>
                    <a:pt x="1802" y="734"/>
                  </a:cubicBezTo>
                  <a:cubicBezTo>
                    <a:pt x="2169" y="567"/>
                    <a:pt x="2502" y="401"/>
                    <a:pt x="2903" y="334"/>
                  </a:cubicBezTo>
                  <a:cubicBezTo>
                    <a:pt x="2969" y="301"/>
                    <a:pt x="3003" y="234"/>
                    <a:pt x="3003" y="134"/>
                  </a:cubicBezTo>
                  <a:cubicBezTo>
                    <a:pt x="2969" y="67"/>
                    <a:pt x="2903" y="0"/>
                    <a:pt x="28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8"/>
            <p:cNvSpPr/>
            <p:nvPr/>
          </p:nvSpPr>
          <p:spPr>
            <a:xfrm>
              <a:off x="4088925" y="1264525"/>
              <a:ext cx="73400" cy="13800"/>
            </a:xfrm>
            <a:custGeom>
              <a:avLst/>
              <a:gdLst/>
              <a:ahLst/>
              <a:cxnLst/>
              <a:rect l="l" t="t" r="r" b="b"/>
              <a:pathLst>
                <a:path w="2936" h="552" extrusionOk="0">
                  <a:moveTo>
                    <a:pt x="2595" y="0"/>
                  </a:moveTo>
                  <a:cubicBezTo>
                    <a:pt x="2234" y="0"/>
                    <a:pt x="1909" y="83"/>
                    <a:pt x="1535" y="140"/>
                  </a:cubicBezTo>
                  <a:cubicBezTo>
                    <a:pt x="1246" y="212"/>
                    <a:pt x="975" y="267"/>
                    <a:pt x="696" y="267"/>
                  </a:cubicBezTo>
                  <a:cubicBezTo>
                    <a:pt x="588" y="267"/>
                    <a:pt x="479" y="259"/>
                    <a:pt x="367" y="240"/>
                  </a:cubicBezTo>
                  <a:cubicBezTo>
                    <a:pt x="334" y="174"/>
                    <a:pt x="301" y="140"/>
                    <a:pt x="201" y="140"/>
                  </a:cubicBezTo>
                  <a:cubicBezTo>
                    <a:pt x="134" y="140"/>
                    <a:pt x="67" y="240"/>
                    <a:pt x="67" y="307"/>
                  </a:cubicBezTo>
                  <a:cubicBezTo>
                    <a:pt x="0" y="407"/>
                    <a:pt x="101" y="474"/>
                    <a:pt x="167" y="507"/>
                  </a:cubicBezTo>
                  <a:cubicBezTo>
                    <a:pt x="334" y="540"/>
                    <a:pt x="501" y="552"/>
                    <a:pt x="665" y="552"/>
                  </a:cubicBezTo>
                  <a:cubicBezTo>
                    <a:pt x="994" y="552"/>
                    <a:pt x="1313" y="507"/>
                    <a:pt x="1602" y="507"/>
                  </a:cubicBezTo>
                  <a:cubicBezTo>
                    <a:pt x="1909" y="456"/>
                    <a:pt x="2177" y="385"/>
                    <a:pt x="2451" y="385"/>
                  </a:cubicBezTo>
                  <a:cubicBezTo>
                    <a:pt x="2534" y="385"/>
                    <a:pt x="2617" y="392"/>
                    <a:pt x="2702" y="407"/>
                  </a:cubicBezTo>
                  <a:cubicBezTo>
                    <a:pt x="2836" y="407"/>
                    <a:pt x="2936" y="307"/>
                    <a:pt x="2936" y="240"/>
                  </a:cubicBezTo>
                  <a:cubicBezTo>
                    <a:pt x="2936" y="107"/>
                    <a:pt x="2836" y="7"/>
                    <a:pt x="2769" y="7"/>
                  </a:cubicBezTo>
                  <a:cubicBezTo>
                    <a:pt x="2710" y="2"/>
                    <a:pt x="2652" y="0"/>
                    <a:pt x="2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8"/>
            <p:cNvSpPr/>
            <p:nvPr/>
          </p:nvSpPr>
          <p:spPr>
            <a:xfrm>
              <a:off x="4088100" y="1269975"/>
              <a:ext cx="80075" cy="23075"/>
            </a:xfrm>
            <a:custGeom>
              <a:avLst/>
              <a:gdLst/>
              <a:ahLst/>
              <a:cxnLst/>
              <a:rect l="l" t="t" r="r" b="b"/>
              <a:pathLst>
                <a:path w="3203" h="923" extrusionOk="0">
                  <a:moveTo>
                    <a:pt x="218" y="0"/>
                  </a:moveTo>
                  <a:cubicBezTo>
                    <a:pt x="200" y="0"/>
                    <a:pt x="182" y="7"/>
                    <a:pt x="167" y="22"/>
                  </a:cubicBezTo>
                  <a:cubicBezTo>
                    <a:pt x="100" y="56"/>
                    <a:pt x="0" y="122"/>
                    <a:pt x="33" y="222"/>
                  </a:cubicBezTo>
                  <a:cubicBezTo>
                    <a:pt x="100" y="423"/>
                    <a:pt x="234" y="589"/>
                    <a:pt x="500" y="723"/>
                  </a:cubicBezTo>
                  <a:cubicBezTo>
                    <a:pt x="534" y="723"/>
                    <a:pt x="567" y="756"/>
                    <a:pt x="634" y="756"/>
                  </a:cubicBezTo>
                  <a:cubicBezTo>
                    <a:pt x="1001" y="923"/>
                    <a:pt x="1468" y="923"/>
                    <a:pt x="1801" y="923"/>
                  </a:cubicBezTo>
                  <a:lnTo>
                    <a:pt x="2068" y="923"/>
                  </a:lnTo>
                  <a:cubicBezTo>
                    <a:pt x="2291" y="923"/>
                    <a:pt x="2498" y="908"/>
                    <a:pt x="2701" y="908"/>
                  </a:cubicBezTo>
                  <a:cubicBezTo>
                    <a:pt x="2802" y="908"/>
                    <a:pt x="2902" y="912"/>
                    <a:pt x="3002" y="923"/>
                  </a:cubicBezTo>
                  <a:cubicBezTo>
                    <a:pt x="3136" y="923"/>
                    <a:pt x="3202" y="856"/>
                    <a:pt x="3202" y="756"/>
                  </a:cubicBezTo>
                  <a:cubicBezTo>
                    <a:pt x="3202" y="623"/>
                    <a:pt x="3136" y="556"/>
                    <a:pt x="3036" y="556"/>
                  </a:cubicBezTo>
                  <a:cubicBezTo>
                    <a:pt x="2886" y="539"/>
                    <a:pt x="2727" y="531"/>
                    <a:pt x="2564" y="531"/>
                  </a:cubicBezTo>
                  <a:cubicBezTo>
                    <a:pt x="2402" y="531"/>
                    <a:pt x="2235" y="539"/>
                    <a:pt x="2068" y="556"/>
                  </a:cubicBezTo>
                  <a:lnTo>
                    <a:pt x="1801" y="556"/>
                  </a:lnTo>
                  <a:cubicBezTo>
                    <a:pt x="1401" y="556"/>
                    <a:pt x="1034" y="556"/>
                    <a:pt x="667" y="389"/>
                  </a:cubicBezTo>
                  <a:cubicBezTo>
                    <a:pt x="567" y="356"/>
                    <a:pt x="434" y="256"/>
                    <a:pt x="367" y="122"/>
                  </a:cubicBezTo>
                  <a:cubicBezTo>
                    <a:pt x="341" y="71"/>
                    <a:pt x="277" y="0"/>
                    <a:pt x="2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8"/>
            <p:cNvSpPr/>
            <p:nvPr/>
          </p:nvSpPr>
          <p:spPr>
            <a:xfrm>
              <a:off x="4083075" y="1292725"/>
              <a:ext cx="45900" cy="57050"/>
            </a:xfrm>
            <a:custGeom>
              <a:avLst/>
              <a:gdLst/>
              <a:ahLst/>
              <a:cxnLst/>
              <a:rect l="l" t="t" r="r" b="b"/>
              <a:pathLst>
                <a:path w="1836" h="2282" extrusionOk="0">
                  <a:moveTo>
                    <a:pt x="170" y="0"/>
                  </a:moveTo>
                  <a:cubicBezTo>
                    <a:pt x="149" y="0"/>
                    <a:pt x="126" y="5"/>
                    <a:pt x="101" y="13"/>
                  </a:cubicBezTo>
                  <a:cubicBezTo>
                    <a:pt x="34" y="46"/>
                    <a:pt x="1" y="146"/>
                    <a:pt x="34" y="213"/>
                  </a:cubicBezTo>
                  <a:cubicBezTo>
                    <a:pt x="68" y="346"/>
                    <a:pt x="201" y="413"/>
                    <a:pt x="301" y="513"/>
                  </a:cubicBezTo>
                  <a:cubicBezTo>
                    <a:pt x="368" y="547"/>
                    <a:pt x="468" y="647"/>
                    <a:pt x="535" y="680"/>
                  </a:cubicBezTo>
                  <a:cubicBezTo>
                    <a:pt x="735" y="847"/>
                    <a:pt x="968" y="1014"/>
                    <a:pt x="1135" y="1180"/>
                  </a:cubicBezTo>
                  <a:cubicBezTo>
                    <a:pt x="1269" y="1314"/>
                    <a:pt x="1535" y="1647"/>
                    <a:pt x="1502" y="2014"/>
                  </a:cubicBezTo>
                  <a:cubicBezTo>
                    <a:pt x="1502" y="2114"/>
                    <a:pt x="1535" y="2148"/>
                    <a:pt x="1602" y="2181"/>
                  </a:cubicBezTo>
                  <a:cubicBezTo>
                    <a:pt x="1669" y="2181"/>
                    <a:pt x="1669" y="2181"/>
                    <a:pt x="1602" y="2281"/>
                  </a:cubicBezTo>
                  <a:cubicBezTo>
                    <a:pt x="1702" y="2281"/>
                    <a:pt x="1769" y="2181"/>
                    <a:pt x="1769" y="2114"/>
                  </a:cubicBezTo>
                  <a:cubicBezTo>
                    <a:pt x="1836" y="1714"/>
                    <a:pt x="1669" y="1314"/>
                    <a:pt x="1335" y="980"/>
                  </a:cubicBezTo>
                  <a:cubicBezTo>
                    <a:pt x="1168" y="780"/>
                    <a:pt x="902" y="613"/>
                    <a:pt x="701" y="447"/>
                  </a:cubicBezTo>
                  <a:cubicBezTo>
                    <a:pt x="668" y="380"/>
                    <a:pt x="568" y="313"/>
                    <a:pt x="501" y="280"/>
                  </a:cubicBezTo>
                  <a:cubicBezTo>
                    <a:pt x="401" y="213"/>
                    <a:pt x="368" y="146"/>
                    <a:pt x="335" y="113"/>
                  </a:cubicBezTo>
                  <a:cubicBezTo>
                    <a:pt x="285" y="38"/>
                    <a:pt x="234" y="0"/>
                    <a:pt x="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8"/>
            <p:cNvSpPr/>
            <p:nvPr/>
          </p:nvSpPr>
          <p:spPr>
            <a:xfrm>
              <a:off x="4092250" y="1218500"/>
              <a:ext cx="53400" cy="45025"/>
            </a:xfrm>
            <a:custGeom>
              <a:avLst/>
              <a:gdLst/>
              <a:ahLst/>
              <a:cxnLst/>
              <a:rect l="l" t="t" r="r" b="b"/>
              <a:pathLst>
                <a:path w="2136" h="1801" extrusionOk="0">
                  <a:moveTo>
                    <a:pt x="1948" y="1"/>
                  </a:moveTo>
                  <a:cubicBezTo>
                    <a:pt x="1890" y="1"/>
                    <a:pt x="1827" y="38"/>
                    <a:pt x="1802" y="113"/>
                  </a:cubicBezTo>
                  <a:cubicBezTo>
                    <a:pt x="1502" y="747"/>
                    <a:pt x="868" y="1247"/>
                    <a:pt x="168" y="1447"/>
                  </a:cubicBezTo>
                  <a:cubicBezTo>
                    <a:pt x="101" y="1481"/>
                    <a:pt x="1" y="1581"/>
                    <a:pt x="34" y="1648"/>
                  </a:cubicBezTo>
                  <a:cubicBezTo>
                    <a:pt x="34" y="1748"/>
                    <a:pt x="68" y="1781"/>
                    <a:pt x="134" y="1781"/>
                  </a:cubicBezTo>
                  <a:cubicBezTo>
                    <a:pt x="147" y="1793"/>
                    <a:pt x="159" y="1801"/>
                    <a:pt x="173" y="1801"/>
                  </a:cubicBezTo>
                  <a:cubicBezTo>
                    <a:pt x="197" y="1801"/>
                    <a:pt x="225" y="1778"/>
                    <a:pt x="268" y="1714"/>
                  </a:cubicBezTo>
                  <a:cubicBezTo>
                    <a:pt x="1035" y="1514"/>
                    <a:pt x="1702" y="980"/>
                    <a:pt x="2069" y="247"/>
                  </a:cubicBezTo>
                  <a:cubicBezTo>
                    <a:pt x="2136" y="147"/>
                    <a:pt x="2069" y="46"/>
                    <a:pt x="2002" y="13"/>
                  </a:cubicBezTo>
                  <a:cubicBezTo>
                    <a:pt x="1986" y="5"/>
                    <a:pt x="1967" y="1"/>
                    <a:pt x="19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8"/>
            <p:cNvSpPr/>
            <p:nvPr/>
          </p:nvSpPr>
          <p:spPr>
            <a:xfrm>
              <a:off x="4083925" y="1281150"/>
              <a:ext cx="67575" cy="36925"/>
            </a:xfrm>
            <a:custGeom>
              <a:avLst/>
              <a:gdLst/>
              <a:ahLst/>
              <a:cxnLst/>
              <a:rect l="l" t="t" r="r" b="b"/>
              <a:pathLst>
                <a:path w="2703" h="1477" extrusionOk="0">
                  <a:moveTo>
                    <a:pt x="217" y="1"/>
                  </a:moveTo>
                  <a:cubicBezTo>
                    <a:pt x="175" y="1"/>
                    <a:pt x="134" y="26"/>
                    <a:pt x="100" y="76"/>
                  </a:cubicBezTo>
                  <a:cubicBezTo>
                    <a:pt x="0" y="142"/>
                    <a:pt x="0" y="242"/>
                    <a:pt x="100" y="309"/>
                  </a:cubicBezTo>
                  <a:cubicBezTo>
                    <a:pt x="501" y="676"/>
                    <a:pt x="1001" y="976"/>
                    <a:pt x="1501" y="1176"/>
                  </a:cubicBezTo>
                  <a:cubicBezTo>
                    <a:pt x="1835" y="1310"/>
                    <a:pt x="2169" y="1410"/>
                    <a:pt x="2502" y="1477"/>
                  </a:cubicBezTo>
                  <a:cubicBezTo>
                    <a:pt x="2636" y="1477"/>
                    <a:pt x="2702" y="1410"/>
                    <a:pt x="2702" y="1310"/>
                  </a:cubicBezTo>
                  <a:cubicBezTo>
                    <a:pt x="2702" y="1176"/>
                    <a:pt x="2636" y="1110"/>
                    <a:pt x="2535" y="1110"/>
                  </a:cubicBezTo>
                  <a:cubicBezTo>
                    <a:pt x="1702" y="1010"/>
                    <a:pt x="968" y="643"/>
                    <a:pt x="334" y="76"/>
                  </a:cubicBezTo>
                  <a:cubicBezTo>
                    <a:pt x="301" y="26"/>
                    <a:pt x="259" y="1"/>
                    <a:pt x="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48"/>
          <p:cNvGrpSpPr/>
          <p:nvPr/>
        </p:nvGrpSpPr>
        <p:grpSpPr>
          <a:xfrm rot="-1587857" flipH="1">
            <a:off x="7051145" y="109665"/>
            <a:ext cx="958658" cy="447576"/>
            <a:chOff x="3341960" y="4275150"/>
            <a:chExt cx="819521" cy="382616"/>
          </a:xfrm>
        </p:grpSpPr>
        <p:sp>
          <p:nvSpPr>
            <p:cNvPr id="939" name="Google Shape;939;p48"/>
            <p:cNvSpPr/>
            <p:nvPr/>
          </p:nvSpPr>
          <p:spPr>
            <a:xfrm>
              <a:off x="3341960" y="4280999"/>
              <a:ext cx="819521" cy="376767"/>
            </a:xfrm>
            <a:custGeom>
              <a:avLst/>
              <a:gdLst/>
              <a:ahLst/>
              <a:cxnLst/>
              <a:rect l="l" t="t" r="r" b="b"/>
              <a:pathLst>
                <a:path w="29956" h="13772" extrusionOk="0">
                  <a:moveTo>
                    <a:pt x="28188" y="3537"/>
                  </a:moveTo>
                  <a:cubicBezTo>
                    <a:pt x="28254" y="3537"/>
                    <a:pt x="28354" y="3570"/>
                    <a:pt x="28354" y="3670"/>
                  </a:cubicBezTo>
                  <a:cubicBezTo>
                    <a:pt x="28354" y="3703"/>
                    <a:pt x="28321" y="3770"/>
                    <a:pt x="28221" y="3837"/>
                  </a:cubicBezTo>
                  <a:cubicBezTo>
                    <a:pt x="28154" y="3837"/>
                    <a:pt x="19548" y="5004"/>
                    <a:pt x="16946" y="5538"/>
                  </a:cubicBezTo>
                  <a:cubicBezTo>
                    <a:pt x="14311" y="6072"/>
                    <a:pt x="5605" y="9541"/>
                    <a:pt x="5505" y="9574"/>
                  </a:cubicBezTo>
                  <a:cubicBezTo>
                    <a:pt x="5487" y="9583"/>
                    <a:pt x="5467" y="9587"/>
                    <a:pt x="5447" y="9587"/>
                  </a:cubicBezTo>
                  <a:cubicBezTo>
                    <a:pt x="5392" y="9587"/>
                    <a:pt x="5338" y="9556"/>
                    <a:pt x="5338" y="9508"/>
                  </a:cubicBezTo>
                  <a:cubicBezTo>
                    <a:pt x="4738" y="8373"/>
                    <a:pt x="4004" y="7673"/>
                    <a:pt x="3337" y="7539"/>
                  </a:cubicBezTo>
                  <a:cubicBezTo>
                    <a:pt x="3272" y="7532"/>
                    <a:pt x="3210" y="7528"/>
                    <a:pt x="3151" y="7528"/>
                  </a:cubicBezTo>
                  <a:cubicBezTo>
                    <a:pt x="2936" y="7528"/>
                    <a:pt x="2753" y="7583"/>
                    <a:pt x="2569" y="7740"/>
                  </a:cubicBezTo>
                  <a:cubicBezTo>
                    <a:pt x="1702" y="8540"/>
                    <a:pt x="1702" y="9207"/>
                    <a:pt x="2469" y="10608"/>
                  </a:cubicBezTo>
                  <a:cubicBezTo>
                    <a:pt x="3070" y="11776"/>
                    <a:pt x="3904" y="12610"/>
                    <a:pt x="4571" y="12743"/>
                  </a:cubicBezTo>
                  <a:cubicBezTo>
                    <a:pt x="4656" y="12755"/>
                    <a:pt x="4737" y="12763"/>
                    <a:pt x="4812" y="12763"/>
                  </a:cubicBezTo>
                  <a:cubicBezTo>
                    <a:pt x="4942" y="12763"/>
                    <a:pt x="5053" y="12740"/>
                    <a:pt x="5138" y="12677"/>
                  </a:cubicBezTo>
                  <a:cubicBezTo>
                    <a:pt x="5471" y="12410"/>
                    <a:pt x="5672" y="12176"/>
                    <a:pt x="5672" y="11909"/>
                  </a:cubicBezTo>
                  <a:cubicBezTo>
                    <a:pt x="5738" y="11342"/>
                    <a:pt x="5171" y="10575"/>
                    <a:pt x="4371" y="9674"/>
                  </a:cubicBezTo>
                  <a:cubicBezTo>
                    <a:pt x="3703" y="8874"/>
                    <a:pt x="3370" y="8840"/>
                    <a:pt x="3203" y="8840"/>
                  </a:cubicBezTo>
                  <a:cubicBezTo>
                    <a:pt x="3036" y="8874"/>
                    <a:pt x="2970" y="9074"/>
                    <a:pt x="2970" y="9074"/>
                  </a:cubicBezTo>
                  <a:cubicBezTo>
                    <a:pt x="2920" y="9149"/>
                    <a:pt x="2888" y="9187"/>
                    <a:pt x="2848" y="9187"/>
                  </a:cubicBezTo>
                  <a:cubicBezTo>
                    <a:pt x="2834" y="9187"/>
                    <a:pt x="2820" y="9182"/>
                    <a:pt x="2803" y="9174"/>
                  </a:cubicBezTo>
                  <a:cubicBezTo>
                    <a:pt x="2703" y="9174"/>
                    <a:pt x="2669" y="9074"/>
                    <a:pt x="2669" y="9007"/>
                  </a:cubicBezTo>
                  <a:cubicBezTo>
                    <a:pt x="2669" y="9007"/>
                    <a:pt x="2803" y="8607"/>
                    <a:pt x="3136" y="8540"/>
                  </a:cubicBezTo>
                  <a:cubicBezTo>
                    <a:pt x="3182" y="8528"/>
                    <a:pt x="3230" y="8521"/>
                    <a:pt x="3280" y="8521"/>
                  </a:cubicBezTo>
                  <a:cubicBezTo>
                    <a:pt x="3629" y="8521"/>
                    <a:pt x="4075" y="8828"/>
                    <a:pt x="4571" y="9441"/>
                  </a:cubicBezTo>
                  <a:cubicBezTo>
                    <a:pt x="5405" y="10408"/>
                    <a:pt x="6005" y="11242"/>
                    <a:pt x="5905" y="11943"/>
                  </a:cubicBezTo>
                  <a:cubicBezTo>
                    <a:pt x="5872" y="12343"/>
                    <a:pt x="5638" y="12610"/>
                    <a:pt x="5238" y="12910"/>
                  </a:cubicBezTo>
                  <a:cubicBezTo>
                    <a:pt x="5071" y="13043"/>
                    <a:pt x="4904" y="13077"/>
                    <a:pt x="4704" y="13077"/>
                  </a:cubicBezTo>
                  <a:cubicBezTo>
                    <a:pt x="4637" y="13077"/>
                    <a:pt x="4537" y="13077"/>
                    <a:pt x="4404" y="13043"/>
                  </a:cubicBezTo>
                  <a:cubicBezTo>
                    <a:pt x="3670" y="12877"/>
                    <a:pt x="2736" y="12009"/>
                    <a:pt x="2069" y="10742"/>
                  </a:cubicBezTo>
                  <a:cubicBezTo>
                    <a:pt x="1368" y="9441"/>
                    <a:pt x="1168" y="8507"/>
                    <a:pt x="2302" y="7506"/>
                  </a:cubicBezTo>
                  <a:cubicBezTo>
                    <a:pt x="2481" y="7302"/>
                    <a:pt x="2737" y="7215"/>
                    <a:pt x="3027" y="7215"/>
                  </a:cubicBezTo>
                  <a:cubicBezTo>
                    <a:pt x="3116" y="7215"/>
                    <a:pt x="3209" y="7224"/>
                    <a:pt x="3303" y="7239"/>
                  </a:cubicBezTo>
                  <a:cubicBezTo>
                    <a:pt x="4037" y="7373"/>
                    <a:pt x="4838" y="8073"/>
                    <a:pt x="5471" y="9241"/>
                  </a:cubicBezTo>
                  <a:cubicBezTo>
                    <a:pt x="6572" y="8774"/>
                    <a:pt x="14311" y="5738"/>
                    <a:pt x="16846" y="5238"/>
                  </a:cubicBezTo>
                  <a:cubicBezTo>
                    <a:pt x="19515" y="4704"/>
                    <a:pt x="28088" y="3537"/>
                    <a:pt x="28188" y="3537"/>
                  </a:cubicBezTo>
                  <a:close/>
                  <a:moveTo>
                    <a:pt x="27454" y="1"/>
                  </a:moveTo>
                  <a:cubicBezTo>
                    <a:pt x="27454" y="1"/>
                    <a:pt x="19815" y="4237"/>
                    <a:pt x="12310" y="5104"/>
                  </a:cubicBezTo>
                  <a:cubicBezTo>
                    <a:pt x="4804" y="6005"/>
                    <a:pt x="3203" y="5872"/>
                    <a:pt x="2369" y="6072"/>
                  </a:cubicBezTo>
                  <a:cubicBezTo>
                    <a:pt x="1802" y="6239"/>
                    <a:pt x="1" y="7740"/>
                    <a:pt x="1102" y="10508"/>
                  </a:cubicBezTo>
                  <a:cubicBezTo>
                    <a:pt x="2003" y="12818"/>
                    <a:pt x="3665" y="13772"/>
                    <a:pt x="4663" y="13772"/>
                  </a:cubicBezTo>
                  <a:cubicBezTo>
                    <a:pt x="4847" y="13772"/>
                    <a:pt x="5008" y="13740"/>
                    <a:pt x="5138" y="13677"/>
                  </a:cubicBezTo>
                  <a:cubicBezTo>
                    <a:pt x="5972" y="13244"/>
                    <a:pt x="13310" y="9041"/>
                    <a:pt x="16513" y="8240"/>
                  </a:cubicBezTo>
                  <a:cubicBezTo>
                    <a:pt x="19748" y="7406"/>
                    <a:pt x="27987" y="7239"/>
                    <a:pt x="28555" y="6706"/>
                  </a:cubicBezTo>
                  <a:cubicBezTo>
                    <a:pt x="29155" y="6172"/>
                    <a:pt x="29388" y="4070"/>
                    <a:pt x="29155" y="3537"/>
                  </a:cubicBezTo>
                  <a:lnTo>
                    <a:pt x="29956" y="3203"/>
                  </a:lnTo>
                  <a:cubicBezTo>
                    <a:pt x="29956" y="3203"/>
                    <a:pt x="28421" y="201"/>
                    <a:pt x="27454" y="1"/>
                  </a:cubicBez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8"/>
            <p:cNvSpPr/>
            <p:nvPr/>
          </p:nvSpPr>
          <p:spPr>
            <a:xfrm>
              <a:off x="3665300" y="4275150"/>
              <a:ext cx="235175" cy="260275"/>
            </a:xfrm>
            <a:custGeom>
              <a:avLst/>
              <a:gdLst/>
              <a:ahLst/>
              <a:cxnLst/>
              <a:rect l="l" t="t" r="r" b="b"/>
              <a:pathLst>
                <a:path w="9407" h="10411" extrusionOk="0">
                  <a:moveTo>
                    <a:pt x="7148" y="919"/>
                  </a:moveTo>
                  <a:cubicBezTo>
                    <a:pt x="7311" y="919"/>
                    <a:pt x="7507" y="1024"/>
                    <a:pt x="7739" y="1302"/>
                  </a:cubicBezTo>
                  <a:cubicBezTo>
                    <a:pt x="8206" y="1836"/>
                    <a:pt x="6405" y="3771"/>
                    <a:pt x="6405" y="3771"/>
                  </a:cubicBezTo>
                  <a:cubicBezTo>
                    <a:pt x="6405" y="3771"/>
                    <a:pt x="6405" y="2303"/>
                    <a:pt x="6571" y="1569"/>
                  </a:cubicBezTo>
                  <a:cubicBezTo>
                    <a:pt x="6658" y="1286"/>
                    <a:pt x="6845" y="919"/>
                    <a:pt x="7148" y="919"/>
                  </a:cubicBezTo>
                  <a:close/>
                  <a:moveTo>
                    <a:pt x="2147" y="2311"/>
                  </a:moveTo>
                  <a:cubicBezTo>
                    <a:pt x="3037" y="2311"/>
                    <a:pt x="4403" y="4071"/>
                    <a:pt x="4403" y="4071"/>
                  </a:cubicBezTo>
                  <a:cubicBezTo>
                    <a:pt x="1601" y="4071"/>
                    <a:pt x="1001" y="2937"/>
                    <a:pt x="1835" y="2403"/>
                  </a:cubicBezTo>
                  <a:cubicBezTo>
                    <a:pt x="1929" y="2339"/>
                    <a:pt x="2034" y="2311"/>
                    <a:pt x="2147" y="2311"/>
                  </a:cubicBezTo>
                  <a:close/>
                  <a:moveTo>
                    <a:pt x="7187" y="0"/>
                  </a:moveTo>
                  <a:cubicBezTo>
                    <a:pt x="5077" y="0"/>
                    <a:pt x="5504" y="4104"/>
                    <a:pt x="5504" y="4104"/>
                  </a:cubicBezTo>
                  <a:cubicBezTo>
                    <a:pt x="5504" y="4104"/>
                    <a:pt x="4737" y="2837"/>
                    <a:pt x="3436" y="2003"/>
                  </a:cubicBezTo>
                  <a:cubicBezTo>
                    <a:pt x="2935" y="1651"/>
                    <a:pt x="2342" y="1448"/>
                    <a:pt x="1800" y="1448"/>
                  </a:cubicBezTo>
                  <a:cubicBezTo>
                    <a:pt x="1004" y="1448"/>
                    <a:pt x="319" y="1885"/>
                    <a:pt x="200" y="2937"/>
                  </a:cubicBezTo>
                  <a:cubicBezTo>
                    <a:pt x="0" y="4638"/>
                    <a:pt x="4537" y="5005"/>
                    <a:pt x="4537" y="5005"/>
                  </a:cubicBezTo>
                  <a:cubicBezTo>
                    <a:pt x="4170" y="5505"/>
                    <a:pt x="334" y="7140"/>
                    <a:pt x="334" y="7140"/>
                  </a:cubicBezTo>
                  <a:cubicBezTo>
                    <a:pt x="534" y="7306"/>
                    <a:pt x="967" y="7348"/>
                    <a:pt x="1351" y="7348"/>
                  </a:cubicBezTo>
                  <a:cubicBezTo>
                    <a:pt x="1735" y="7348"/>
                    <a:pt x="2068" y="7307"/>
                    <a:pt x="2068" y="7306"/>
                  </a:cubicBezTo>
                  <a:lnTo>
                    <a:pt x="2068" y="7306"/>
                  </a:lnTo>
                  <a:cubicBezTo>
                    <a:pt x="2102" y="7673"/>
                    <a:pt x="1868" y="8507"/>
                    <a:pt x="1868" y="8507"/>
                  </a:cubicBezTo>
                  <a:cubicBezTo>
                    <a:pt x="3236" y="7907"/>
                    <a:pt x="4503" y="6306"/>
                    <a:pt x="4503" y="6306"/>
                  </a:cubicBezTo>
                  <a:lnTo>
                    <a:pt x="4503" y="6306"/>
                  </a:lnTo>
                  <a:cubicBezTo>
                    <a:pt x="3703" y="8207"/>
                    <a:pt x="3036" y="10008"/>
                    <a:pt x="3036" y="10008"/>
                  </a:cubicBezTo>
                  <a:cubicBezTo>
                    <a:pt x="3047" y="10016"/>
                    <a:pt x="3060" y="10019"/>
                    <a:pt x="3076" y="10019"/>
                  </a:cubicBezTo>
                  <a:cubicBezTo>
                    <a:pt x="3347" y="10019"/>
                    <a:pt x="4270" y="9008"/>
                    <a:pt x="4270" y="9008"/>
                  </a:cubicBezTo>
                  <a:lnTo>
                    <a:pt x="4270" y="9008"/>
                  </a:lnTo>
                  <a:cubicBezTo>
                    <a:pt x="4370" y="9808"/>
                    <a:pt x="4103" y="10409"/>
                    <a:pt x="4103" y="10409"/>
                  </a:cubicBezTo>
                  <a:cubicBezTo>
                    <a:pt x="4116" y="10410"/>
                    <a:pt x="4129" y="10410"/>
                    <a:pt x="4141" y="10410"/>
                  </a:cubicBezTo>
                  <a:cubicBezTo>
                    <a:pt x="5284" y="10410"/>
                    <a:pt x="5871" y="6006"/>
                    <a:pt x="5871" y="6006"/>
                  </a:cubicBezTo>
                  <a:lnTo>
                    <a:pt x="5871" y="6006"/>
                  </a:lnTo>
                  <a:cubicBezTo>
                    <a:pt x="6238" y="7073"/>
                    <a:pt x="5671" y="8741"/>
                    <a:pt x="5671" y="8741"/>
                  </a:cubicBezTo>
                  <a:cubicBezTo>
                    <a:pt x="5810" y="8784"/>
                    <a:pt x="5947" y="8801"/>
                    <a:pt x="6079" y="8801"/>
                  </a:cubicBezTo>
                  <a:cubicBezTo>
                    <a:pt x="6774" y="8801"/>
                    <a:pt x="7339" y="8307"/>
                    <a:pt x="7339" y="8307"/>
                  </a:cubicBezTo>
                  <a:cubicBezTo>
                    <a:pt x="8106" y="6773"/>
                    <a:pt x="6772" y="4471"/>
                    <a:pt x="6772" y="4471"/>
                  </a:cubicBezTo>
                  <a:cubicBezTo>
                    <a:pt x="8740" y="3604"/>
                    <a:pt x="9407" y="101"/>
                    <a:pt x="7239" y="1"/>
                  </a:cubicBezTo>
                  <a:cubicBezTo>
                    <a:pt x="7221" y="1"/>
                    <a:pt x="7204" y="0"/>
                    <a:pt x="7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41" name="Google Shape;941;p48"/>
          <p:cNvPicPr preferRelativeResize="0"/>
          <p:nvPr/>
        </p:nvPicPr>
        <p:blipFill>
          <a:blip r:embed="rId3">
            <a:alphaModFix/>
          </a:blip>
          <a:stretch>
            <a:fillRect/>
          </a:stretch>
        </p:blipFill>
        <p:spPr>
          <a:xfrm>
            <a:off x="7925225" y="1811025"/>
            <a:ext cx="113300" cy="113300"/>
          </a:xfrm>
          <a:prstGeom prst="rect">
            <a:avLst/>
          </a:prstGeom>
          <a:noFill/>
          <a:ln>
            <a:noFill/>
          </a:ln>
        </p:spPr>
      </p:pic>
      <p:pic>
        <p:nvPicPr>
          <p:cNvPr id="942" name="Google Shape;942;p48"/>
          <p:cNvPicPr preferRelativeResize="0"/>
          <p:nvPr/>
        </p:nvPicPr>
        <p:blipFill>
          <a:blip r:embed="rId3">
            <a:alphaModFix/>
          </a:blip>
          <a:stretch>
            <a:fillRect/>
          </a:stretch>
        </p:blipFill>
        <p:spPr>
          <a:xfrm>
            <a:off x="5492450" y="3944575"/>
            <a:ext cx="113300" cy="113300"/>
          </a:xfrm>
          <a:prstGeom prst="rect">
            <a:avLst/>
          </a:prstGeom>
          <a:noFill/>
          <a:ln>
            <a:noFill/>
          </a:ln>
        </p:spPr>
      </p:pic>
      <p:pic>
        <p:nvPicPr>
          <p:cNvPr id="943" name="Google Shape;943;p48"/>
          <p:cNvPicPr preferRelativeResize="0"/>
          <p:nvPr/>
        </p:nvPicPr>
        <p:blipFill>
          <a:blip r:embed="rId3">
            <a:alphaModFix/>
          </a:blip>
          <a:stretch>
            <a:fillRect/>
          </a:stretch>
        </p:blipFill>
        <p:spPr>
          <a:xfrm>
            <a:off x="279800" y="3748625"/>
            <a:ext cx="113300" cy="113300"/>
          </a:xfrm>
          <a:prstGeom prst="rect">
            <a:avLst/>
          </a:prstGeom>
          <a:noFill/>
          <a:ln>
            <a:noFill/>
          </a:ln>
        </p:spPr>
      </p:pic>
      <p:pic>
        <p:nvPicPr>
          <p:cNvPr id="944" name="Google Shape;944;p48"/>
          <p:cNvPicPr preferRelativeResize="0"/>
          <p:nvPr/>
        </p:nvPicPr>
        <p:blipFill>
          <a:blip r:embed="rId3">
            <a:alphaModFix/>
          </a:blip>
          <a:stretch>
            <a:fillRect/>
          </a:stretch>
        </p:blipFill>
        <p:spPr>
          <a:xfrm>
            <a:off x="474425" y="218813"/>
            <a:ext cx="113300" cy="113300"/>
          </a:xfrm>
          <a:prstGeom prst="rect">
            <a:avLst/>
          </a:prstGeom>
          <a:noFill/>
          <a:ln>
            <a:noFill/>
          </a:ln>
        </p:spPr>
      </p:pic>
      <p:pic>
        <p:nvPicPr>
          <p:cNvPr id="945" name="Google Shape;945;p48"/>
          <p:cNvPicPr preferRelativeResize="0"/>
          <p:nvPr/>
        </p:nvPicPr>
        <p:blipFill>
          <a:blip r:embed="rId3">
            <a:alphaModFix/>
          </a:blip>
          <a:stretch>
            <a:fillRect/>
          </a:stretch>
        </p:blipFill>
        <p:spPr>
          <a:xfrm>
            <a:off x="8374137" y="4017575"/>
            <a:ext cx="113300" cy="113300"/>
          </a:xfrm>
          <a:prstGeom prst="rect">
            <a:avLst/>
          </a:prstGeom>
          <a:noFill/>
          <a:ln>
            <a:noFill/>
          </a:ln>
        </p:spPr>
      </p:pic>
      <p:pic>
        <p:nvPicPr>
          <p:cNvPr id="946" name="Google Shape;946;p48"/>
          <p:cNvPicPr preferRelativeResize="0"/>
          <p:nvPr/>
        </p:nvPicPr>
        <p:blipFill>
          <a:blip r:embed="rId3">
            <a:alphaModFix/>
          </a:blip>
          <a:stretch>
            <a:fillRect/>
          </a:stretch>
        </p:blipFill>
        <p:spPr>
          <a:xfrm>
            <a:off x="868625" y="4801288"/>
            <a:ext cx="113300" cy="113300"/>
          </a:xfrm>
          <a:prstGeom prst="rect">
            <a:avLst/>
          </a:prstGeom>
          <a:noFill/>
          <a:ln>
            <a:noFill/>
          </a:ln>
        </p:spPr>
      </p:pic>
      <p:pic>
        <p:nvPicPr>
          <p:cNvPr id="947" name="Google Shape;947;p48"/>
          <p:cNvPicPr preferRelativeResize="0"/>
          <p:nvPr/>
        </p:nvPicPr>
        <p:blipFill>
          <a:blip r:embed="rId3">
            <a:alphaModFix/>
          </a:blip>
          <a:stretch>
            <a:fillRect/>
          </a:stretch>
        </p:blipFill>
        <p:spPr>
          <a:xfrm>
            <a:off x="8845450" y="674725"/>
            <a:ext cx="113300" cy="113300"/>
          </a:xfrm>
          <a:prstGeom prst="rect">
            <a:avLst/>
          </a:prstGeom>
          <a:noFill/>
          <a:ln>
            <a:noFill/>
          </a:ln>
        </p:spPr>
      </p:pic>
      <p:pic>
        <p:nvPicPr>
          <p:cNvPr id="948" name="Google Shape;948;p48"/>
          <p:cNvPicPr preferRelativeResize="0"/>
          <p:nvPr/>
        </p:nvPicPr>
        <p:blipFill>
          <a:blip r:embed="rId3">
            <a:alphaModFix/>
          </a:blip>
          <a:stretch>
            <a:fillRect/>
          </a:stretch>
        </p:blipFill>
        <p:spPr>
          <a:xfrm>
            <a:off x="7220125" y="875425"/>
            <a:ext cx="113300" cy="113300"/>
          </a:xfrm>
          <a:prstGeom prst="rect">
            <a:avLst/>
          </a:prstGeom>
          <a:noFill/>
          <a:ln>
            <a:noFill/>
          </a:ln>
        </p:spPr>
      </p:pic>
      <p:pic>
        <p:nvPicPr>
          <p:cNvPr id="949" name="Google Shape;949;p48"/>
          <p:cNvPicPr preferRelativeResize="0"/>
          <p:nvPr/>
        </p:nvPicPr>
        <p:blipFill>
          <a:blip r:embed="rId4">
            <a:alphaModFix/>
          </a:blip>
          <a:stretch>
            <a:fillRect/>
          </a:stretch>
        </p:blipFill>
        <p:spPr>
          <a:xfrm>
            <a:off x="8143612" y="1541962"/>
            <a:ext cx="173870" cy="264025"/>
          </a:xfrm>
          <a:prstGeom prst="rect">
            <a:avLst/>
          </a:prstGeom>
          <a:noFill/>
          <a:ln>
            <a:noFill/>
          </a:ln>
        </p:spPr>
      </p:pic>
      <p:pic>
        <p:nvPicPr>
          <p:cNvPr id="950" name="Google Shape;950;p48"/>
          <p:cNvPicPr preferRelativeResize="0"/>
          <p:nvPr/>
        </p:nvPicPr>
        <p:blipFill>
          <a:blip r:embed="rId4">
            <a:alphaModFix/>
          </a:blip>
          <a:stretch>
            <a:fillRect/>
          </a:stretch>
        </p:blipFill>
        <p:spPr>
          <a:xfrm>
            <a:off x="8671587" y="4604012"/>
            <a:ext cx="173870" cy="264025"/>
          </a:xfrm>
          <a:prstGeom prst="rect">
            <a:avLst/>
          </a:prstGeom>
          <a:noFill/>
          <a:ln>
            <a:noFill/>
          </a:ln>
        </p:spPr>
      </p:pic>
      <p:pic>
        <p:nvPicPr>
          <p:cNvPr id="951" name="Google Shape;951;p48"/>
          <p:cNvPicPr preferRelativeResize="0"/>
          <p:nvPr/>
        </p:nvPicPr>
        <p:blipFill>
          <a:blip r:embed="rId4">
            <a:alphaModFix/>
          </a:blip>
          <a:stretch>
            <a:fillRect/>
          </a:stretch>
        </p:blipFill>
        <p:spPr>
          <a:xfrm>
            <a:off x="173787" y="674737"/>
            <a:ext cx="173870" cy="264025"/>
          </a:xfrm>
          <a:prstGeom prst="rect">
            <a:avLst/>
          </a:prstGeom>
          <a:noFill/>
          <a:ln>
            <a:noFill/>
          </a:ln>
        </p:spPr>
      </p:pic>
      <p:pic>
        <p:nvPicPr>
          <p:cNvPr id="952" name="Google Shape;952;p48"/>
          <p:cNvPicPr preferRelativeResize="0"/>
          <p:nvPr/>
        </p:nvPicPr>
        <p:blipFill>
          <a:blip r:embed="rId4">
            <a:alphaModFix/>
          </a:blip>
          <a:stretch>
            <a:fillRect/>
          </a:stretch>
        </p:blipFill>
        <p:spPr>
          <a:xfrm>
            <a:off x="4708762" y="4604012"/>
            <a:ext cx="173870" cy="264025"/>
          </a:xfrm>
          <a:prstGeom prst="rect">
            <a:avLst/>
          </a:prstGeom>
          <a:noFill/>
          <a:ln>
            <a:noFill/>
          </a:ln>
        </p:spPr>
      </p:pic>
      <p:pic>
        <p:nvPicPr>
          <p:cNvPr id="4" name="Picture 3" descr="A cartoon of a person with his hands on his head&#10;&#10;Description automatically generated">
            <a:extLst>
              <a:ext uri="{FF2B5EF4-FFF2-40B4-BE49-F238E27FC236}">
                <a16:creationId xmlns:a16="http://schemas.microsoft.com/office/drawing/2014/main" id="{B66E5CEF-DBCA-071A-78D2-FAF02B74E891}"/>
              </a:ext>
            </a:extLst>
          </p:cNvPr>
          <p:cNvPicPr>
            <a:picLocks noChangeAspect="1"/>
          </p:cNvPicPr>
          <p:nvPr/>
        </p:nvPicPr>
        <p:blipFill>
          <a:blip r:embed="rId5"/>
          <a:stretch>
            <a:fillRect/>
          </a:stretch>
        </p:blipFill>
        <p:spPr>
          <a:xfrm>
            <a:off x="4882632" y="938762"/>
            <a:ext cx="4204738" cy="42047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Scenario</a:t>
            </a:r>
            <a:endParaRPr dirty="0"/>
          </a:p>
        </p:txBody>
      </p:sp>
      <p:sp>
        <p:nvSpPr>
          <p:cNvPr id="958" name="Google Shape;958;p49"/>
          <p:cNvSpPr txBox="1">
            <a:spLocks noGrp="1"/>
          </p:cNvSpPr>
          <p:nvPr>
            <p:ph type="subTitle" idx="1"/>
          </p:nvPr>
        </p:nvSpPr>
        <p:spPr>
          <a:xfrm>
            <a:off x="4908998" y="1515225"/>
            <a:ext cx="2947800" cy="270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000" b="1" dirty="0"/>
              <a:t>2. </a:t>
            </a:r>
          </a:p>
          <a:p>
            <a:pPr marL="0" lvl="0" indent="0" algn="ctr" rtl="0">
              <a:spcBef>
                <a:spcPts val="0"/>
              </a:spcBef>
              <a:spcAft>
                <a:spcPts val="0"/>
              </a:spcAft>
              <a:buNone/>
            </a:pPr>
            <a:r>
              <a:rPr lang="en-US" sz="1800" b="1" dirty="0"/>
              <a:t>Which universities and degrees are realistic based on a student's ability/preferences?</a:t>
            </a:r>
          </a:p>
          <a:p>
            <a:pPr marL="0" lvl="0" indent="0" algn="ctr" rtl="0">
              <a:spcBef>
                <a:spcPts val="0"/>
              </a:spcBef>
              <a:spcAft>
                <a:spcPts val="0"/>
              </a:spcAft>
              <a:buNone/>
            </a:pPr>
            <a:endParaRPr lang="en-US" b="1" dirty="0"/>
          </a:p>
          <a:p>
            <a:pPr marL="0" lvl="0" indent="0" algn="ctr" rtl="0">
              <a:spcBef>
                <a:spcPts val="0"/>
              </a:spcBef>
              <a:spcAft>
                <a:spcPts val="0"/>
              </a:spcAft>
              <a:buNone/>
            </a:pPr>
            <a:r>
              <a:rPr lang="en-US" i="1" dirty="0"/>
              <a:t>Past graduation rates, Popularity of courses and Difficulty of enrolling</a:t>
            </a:r>
          </a:p>
        </p:txBody>
      </p:sp>
      <p:sp>
        <p:nvSpPr>
          <p:cNvPr id="959" name="Google Shape;959;p49"/>
          <p:cNvSpPr txBox="1">
            <a:spLocks noGrp="1"/>
          </p:cNvSpPr>
          <p:nvPr>
            <p:ph type="subTitle" idx="2"/>
          </p:nvPr>
        </p:nvSpPr>
        <p:spPr>
          <a:xfrm>
            <a:off x="1287202" y="1515225"/>
            <a:ext cx="2947800" cy="270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000" b="1" dirty="0"/>
              <a:t>1.</a:t>
            </a:r>
          </a:p>
          <a:p>
            <a:pPr marL="0" lvl="0" indent="0" algn="ctr" rtl="0">
              <a:spcBef>
                <a:spcPts val="0"/>
              </a:spcBef>
              <a:spcAft>
                <a:spcPts val="0"/>
              </a:spcAft>
              <a:buNone/>
            </a:pPr>
            <a:r>
              <a:rPr lang="en-US" sz="1800" b="1" dirty="0"/>
              <a:t>Which university and degree graduates have the best immediate career prospects?</a:t>
            </a:r>
          </a:p>
          <a:p>
            <a:pPr marL="0" lvl="0" indent="0" algn="ctr" rtl="0">
              <a:spcBef>
                <a:spcPts val="0"/>
              </a:spcBef>
              <a:spcAft>
                <a:spcPts val="0"/>
              </a:spcAft>
              <a:buNone/>
            </a:pPr>
            <a:endParaRPr lang="en-US" b="1" dirty="0"/>
          </a:p>
          <a:p>
            <a:pPr marL="0" lvl="0" indent="0" algn="ctr" rtl="0">
              <a:spcBef>
                <a:spcPts val="0"/>
              </a:spcBef>
              <a:spcAft>
                <a:spcPts val="0"/>
              </a:spcAft>
              <a:buNone/>
            </a:pPr>
            <a:r>
              <a:rPr lang="en-US" i="1" dirty="0"/>
              <a:t>Pay and Employment</a:t>
            </a:r>
          </a:p>
        </p:txBody>
      </p:sp>
      <p:pic>
        <p:nvPicPr>
          <p:cNvPr id="960" name="Google Shape;960;p49"/>
          <p:cNvPicPr preferRelativeResize="0"/>
          <p:nvPr/>
        </p:nvPicPr>
        <p:blipFill>
          <a:blip r:embed="rId3">
            <a:alphaModFix/>
          </a:blip>
          <a:stretch>
            <a:fillRect/>
          </a:stretch>
        </p:blipFill>
        <p:spPr>
          <a:xfrm>
            <a:off x="823737" y="3805112"/>
            <a:ext cx="173870" cy="264025"/>
          </a:xfrm>
          <a:prstGeom prst="rect">
            <a:avLst/>
          </a:prstGeom>
          <a:noFill/>
          <a:ln>
            <a:noFill/>
          </a:ln>
        </p:spPr>
      </p:pic>
      <p:pic>
        <p:nvPicPr>
          <p:cNvPr id="961" name="Google Shape;961;p49"/>
          <p:cNvPicPr preferRelativeResize="0"/>
          <p:nvPr/>
        </p:nvPicPr>
        <p:blipFill>
          <a:blip r:embed="rId4">
            <a:alphaModFix/>
          </a:blip>
          <a:stretch>
            <a:fillRect/>
          </a:stretch>
        </p:blipFill>
        <p:spPr>
          <a:xfrm>
            <a:off x="7797262" y="727700"/>
            <a:ext cx="113300" cy="113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47"/>
          <p:cNvSpPr txBox="1">
            <a:spLocks noGrp="1"/>
          </p:cNvSpPr>
          <p:nvPr>
            <p:ph type="title"/>
          </p:nvPr>
        </p:nvSpPr>
        <p:spPr>
          <a:xfrm>
            <a:off x="720000" y="2414400"/>
            <a:ext cx="5067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Datasets</a:t>
            </a:r>
            <a:endParaRPr dirty="0"/>
          </a:p>
        </p:txBody>
      </p:sp>
      <p:sp>
        <p:nvSpPr>
          <p:cNvPr id="896" name="Google Shape;896;p47"/>
          <p:cNvSpPr txBox="1">
            <a:spLocks noGrp="1"/>
          </p:cNvSpPr>
          <p:nvPr>
            <p:ph type="title" idx="2"/>
          </p:nvPr>
        </p:nvSpPr>
        <p:spPr>
          <a:xfrm>
            <a:off x="842801" y="1601375"/>
            <a:ext cx="1107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pic>
        <p:nvPicPr>
          <p:cNvPr id="898" name="Google Shape;898;p47"/>
          <p:cNvPicPr preferRelativeResize="0"/>
          <p:nvPr/>
        </p:nvPicPr>
        <p:blipFill>
          <a:blip r:embed="rId3">
            <a:alphaModFix/>
          </a:blip>
          <a:stretch>
            <a:fillRect/>
          </a:stretch>
        </p:blipFill>
        <p:spPr>
          <a:xfrm flipH="1">
            <a:off x="6042710" y="2047640"/>
            <a:ext cx="2730450" cy="3095850"/>
          </a:xfrm>
          <a:prstGeom prst="rect">
            <a:avLst/>
          </a:prstGeom>
          <a:noFill/>
          <a:ln>
            <a:noFill/>
          </a:ln>
        </p:spPr>
      </p:pic>
      <p:pic>
        <p:nvPicPr>
          <p:cNvPr id="899" name="Google Shape;899;p47"/>
          <p:cNvPicPr preferRelativeResize="0"/>
          <p:nvPr/>
        </p:nvPicPr>
        <p:blipFill>
          <a:blip r:embed="rId4">
            <a:alphaModFix/>
          </a:blip>
          <a:stretch>
            <a:fillRect/>
          </a:stretch>
        </p:blipFill>
        <p:spPr>
          <a:xfrm>
            <a:off x="2683687" y="430650"/>
            <a:ext cx="173870" cy="264025"/>
          </a:xfrm>
          <a:prstGeom prst="rect">
            <a:avLst/>
          </a:prstGeom>
          <a:noFill/>
          <a:ln>
            <a:noFill/>
          </a:ln>
        </p:spPr>
      </p:pic>
      <p:pic>
        <p:nvPicPr>
          <p:cNvPr id="900" name="Google Shape;900;p47"/>
          <p:cNvPicPr preferRelativeResize="0"/>
          <p:nvPr/>
        </p:nvPicPr>
        <p:blipFill>
          <a:blip r:embed="rId4">
            <a:alphaModFix/>
          </a:blip>
          <a:stretch>
            <a:fillRect/>
          </a:stretch>
        </p:blipFill>
        <p:spPr>
          <a:xfrm>
            <a:off x="7636687" y="3173850"/>
            <a:ext cx="173870" cy="264025"/>
          </a:xfrm>
          <a:prstGeom prst="rect">
            <a:avLst/>
          </a:prstGeom>
          <a:noFill/>
          <a:ln>
            <a:noFill/>
          </a:ln>
        </p:spPr>
      </p:pic>
      <p:pic>
        <p:nvPicPr>
          <p:cNvPr id="901" name="Google Shape;901;p47"/>
          <p:cNvPicPr preferRelativeResize="0"/>
          <p:nvPr/>
        </p:nvPicPr>
        <p:blipFill>
          <a:blip r:embed="rId5">
            <a:alphaModFix/>
          </a:blip>
          <a:stretch>
            <a:fillRect/>
          </a:stretch>
        </p:blipFill>
        <p:spPr>
          <a:xfrm>
            <a:off x="7306675" y="4191000"/>
            <a:ext cx="113300" cy="113300"/>
          </a:xfrm>
          <a:prstGeom prst="rect">
            <a:avLst/>
          </a:prstGeom>
          <a:noFill/>
          <a:ln>
            <a:noFill/>
          </a:ln>
        </p:spPr>
      </p:pic>
      <p:pic>
        <p:nvPicPr>
          <p:cNvPr id="902" name="Google Shape;902;p47"/>
          <p:cNvPicPr preferRelativeResize="0"/>
          <p:nvPr/>
        </p:nvPicPr>
        <p:blipFill>
          <a:blip r:embed="rId6">
            <a:alphaModFix/>
          </a:blip>
          <a:stretch>
            <a:fillRect/>
          </a:stretch>
        </p:blipFill>
        <p:spPr>
          <a:xfrm rot="9879694">
            <a:off x="4578494" y="-808035"/>
            <a:ext cx="296613" cy="1860066"/>
          </a:xfrm>
          <a:prstGeom prst="rect">
            <a:avLst/>
          </a:prstGeom>
          <a:noFill/>
          <a:ln>
            <a:noFill/>
          </a:ln>
        </p:spPr>
      </p:pic>
      <p:pic>
        <p:nvPicPr>
          <p:cNvPr id="903" name="Google Shape;903;p47"/>
          <p:cNvPicPr preferRelativeResize="0"/>
          <p:nvPr/>
        </p:nvPicPr>
        <p:blipFill>
          <a:blip r:embed="rId6">
            <a:alphaModFix/>
          </a:blip>
          <a:stretch>
            <a:fillRect/>
          </a:stretch>
        </p:blipFill>
        <p:spPr>
          <a:xfrm rot="9504295" flipH="1">
            <a:off x="4614540" y="-676619"/>
            <a:ext cx="296613" cy="1860065"/>
          </a:xfrm>
          <a:prstGeom prst="rect">
            <a:avLst/>
          </a:prstGeom>
          <a:noFill/>
          <a:ln>
            <a:noFill/>
          </a:ln>
        </p:spPr>
      </p:pic>
      <p:grpSp>
        <p:nvGrpSpPr>
          <p:cNvPr id="904" name="Google Shape;904;p47"/>
          <p:cNvGrpSpPr/>
          <p:nvPr/>
        </p:nvGrpSpPr>
        <p:grpSpPr>
          <a:xfrm rot="-835250" flipH="1">
            <a:off x="7561875" y="281646"/>
            <a:ext cx="973056" cy="676744"/>
            <a:chOff x="3370900" y="1218500"/>
            <a:chExt cx="850650" cy="591600"/>
          </a:xfrm>
        </p:grpSpPr>
        <p:sp>
          <p:nvSpPr>
            <p:cNvPr id="905" name="Google Shape;905;p47"/>
            <p:cNvSpPr/>
            <p:nvPr/>
          </p:nvSpPr>
          <p:spPr>
            <a:xfrm>
              <a:off x="3370900" y="1378925"/>
              <a:ext cx="818125" cy="323600"/>
            </a:xfrm>
            <a:custGeom>
              <a:avLst/>
              <a:gdLst/>
              <a:ahLst/>
              <a:cxnLst/>
              <a:rect l="l" t="t" r="r" b="b"/>
              <a:pathLst>
                <a:path w="32725" h="12944" extrusionOk="0">
                  <a:moveTo>
                    <a:pt x="32724" y="1"/>
                  </a:moveTo>
                  <a:lnTo>
                    <a:pt x="17147" y="2569"/>
                  </a:lnTo>
                  <a:lnTo>
                    <a:pt x="1" y="12943"/>
                  </a:lnTo>
                  <a:lnTo>
                    <a:pt x="24485" y="11042"/>
                  </a:lnTo>
                  <a:lnTo>
                    <a:pt x="32724" y="1"/>
                  </a:ln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7"/>
            <p:cNvSpPr/>
            <p:nvPr/>
          </p:nvSpPr>
          <p:spPr>
            <a:xfrm>
              <a:off x="3638600" y="1480675"/>
              <a:ext cx="582950" cy="329425"/>
            </a:xfrm>
            <a:custGeom>
              <a:avLst/>
              <a:gdLst/>
              <a:ahLst/>
              <a:cxnLst/>
              <a:rect l="l" t="t" r="r" b="b"/>
              <a:pathLst>
                <a:path w="23318" h="13177" extrusionOk="0">
                  <a:moveTo>
                    <a:pt x="19314" y="0"/>
                  </a:moveTo>
                  <a:lnTo>
                    <a:pt x="14011" y="7439"/>
                  </a:lnTo>
                  <a:lnTo>
                    <a:pt x="1" y="8373"/>
                  </a:lnTo>
                  <a:lnTo>
                    <a:pt x="334" y="13176"/>
                  </a:lnTo>
                  <a:cubicBezTo>
                    <a:pt x="3525" y="11320"/>
                    <a:pt x="8490" y="10950"/>
                    <a:pt x="11763" y="10950"/>
                  </a:cubicBezTo>
                  <a:cubicBezTo>
                    <a:pt x="13724" y="10950"/>
                    <a:pt x="15078" y="11083"/>
                    <a:pt x="15078" y="11108"/>
                  </a:cubicBezTo>
                  <a:cubicBezTo>
                    <a:pt x="16612" y="7105"/>
                    <a:pt x="23317" y="2369"/>
                    <a:pt x="23317" y="2369"/>
                  </a:cubicBezTo>
                  <a:lnTo>
                    <a:pt x="19314" y="0"/>
                  </a:ln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7"/>
            <p:cNvSpPr/>
            <p:nvPr/>
          </p:nvSpPr>
          <p:spPr>
            <a:xfrm>
              <a:off x="3836250" y="1260500"/>
              <a:ext cx="212675" cy="269850"/>
            </a:xfrm>
            <a:custGeom>
              <a:avLst/>
              <a:gdLst/>
              <a:ahLst/>
              <a:cxnLst/>
              <a:rect l="l" t="t" r="r" b="b"/>
              <a:pathLst>
                <a:path w="8507" h="10794" extrusionOk="0">
                  <a:moveTo>
                    <a:pt x="8293" y="1"/>
                  </a:moveTo>
                  <a:cubicBezTo>
                    <a:pt x="7784" y="1"/>
                    <a:pt x="3367" y="91"/>
                    <a:pt x="2702" y="3604"/>
                  </a:cubicBezTo>
                  <a:cubicBezTo>
                    <a:pt x="2035" y="7139"/>
                    <a:pt x="34" y="10475"/>
                    <a:pt x="34" y="10508"/>
                  </a:cubicBezTo>
                  <a:cubicBezTo>
                    <a:pt x="0" y="10609"/>
                    <a:pt x="0" y="10742"/>
                    <a:pt x="100" y="10775"/>
                  </a:cubicBezTo>
                  <a:cubicBezTo>
                    <a:pt x="123" y="10786"/>
                    <a:pt x="145" y="10794"/>
                    <a:pt x="168" y="10794"/>
                  </a:cubicBezTo>
                  <a:cubicBezTo>
                    <a:pt x="215" y="10794"/>
                    <a:pt x="267" y="10764"/>
                    <a:pt x="334" y="10675"/>
                  </a:cubicBezTo>
                  <a:cubicBezTo>
                    <a:pt x="334" y="10675"/>
                    <a:pt x="2369" y="7306"/>
                    <a:pt x="3036" y="3670"/>
                  </a:cubicBezTo>
                  <a:cubicBezTo>
                    <a:pt x="3635" y="424"/>
                    <a:pt x="7778" y="334"/>
                    <a:pt x="8289" y="334"/>
                  </a:cubicBezTo>
                  <a:cubicBezTo>
                    <a:pt x="8318" y="334"/>
                    <a:pt x="8336" y="335"/>
                    <a:pt x="8340" y="335"/>
                  </a:cubicBezTo>
                  <a:cubicBezTo>
                    <a:pt x="8406" y="335"/>
                    <a:pt x="8506" y="268"/>
                    <a:pt x="8506" y="168"/>
                  </a:cubicBezTo>
                  <a:cubicBezTo>
                    <a:pt x="8506" y="101"/>
                    <a:pt x="8406" y="1"/>
                    <a:pt x="8340" y="1"/>
                  </a:cubicBezTo>
                  <a:cubicBezTo>
                    <a:pt x="8336" y="1"/>
                    <a:pt x="8320" y="1"/>
                    <a:pt x="8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4038050" y="1251100"/>
              <a:ext cx="66750" cy="49475"/>
            </a:xfrm>
            <a:custGeom>
              <a:avLst/>
              <a:gdLst/>
              <a:ahLst/>
              <a:cxnLst/>
              <a:rect l="l" t="t" r="r" b="b"/>
              <a:pathLst>
                <a:path w="2670" h="1979" extrusionOk="0">
                  <a:moveTo>
                    <a:pt x="1337" y="1"/>
                  </a:moveTo>
                  <a:cubicBezTo>
                    <a:pt x="736" y="1"/>
                    <a:pt x="149" y="175"/>
                    <a:pt x="101" y="844"/>
                  </a:cubicBezTo>
                  <a:cubicBezTo>
                    <a:pt x="1" y="1978"/>
                    <a:pt x="2002" y="1978"/>
                    <a:pt x="2002" y="1978"/>
                  </a:cubicBezTo>
                  <a:lnTo>
                    <a:pt x="2669" y="210"/>
                  </a:lnTo>
                  <a:cubicBezTo>
                    <a:pt x="2669" y="210"/>
                    <a:pt x="1995" y="1"/>
                    <a:pt x="1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3799550" y="1500600"/>
              <a:ext cx="93425" cy="57650"/>
            </a:xfrm>
            <a:custGeom>
              <a:avLst/>
              <a:gdLst/>
              <a:ahLst/>
              <a:cxnLst/>
              <a:rect l="l" t="t" r="r" b="b"/>
              <a:pathLst>
                <a:path w="3737" h="2306" extrusionOk="0">
                  <a:moveTo>
                    <a:pt x="1708" y="0"/>
                  </a:moveTo>
                  <a:cubicBezTo>
                    <a:pt x="1567" y="0"/>
                    <a:pt x="1440" y="13"/>
                    <a:pt x="1335" y="37"/>
                  </a:cubicBezTo>
                  <a:cubicBezTo>
                    <a:pt x="801" y="137"/>
                    <a:pt x="1" y="738"/>
                    <a:pt x="201" y="1338"/>
                  </a:cubicBezTo>
                  <a:cubicBezTo>
                    <a:pt x="401" y="1905"/>
                    <a:pt x="1402" y="2305"/>
                    <a:pt x="1969" y="2305"/>
                  </a:cubicBezTo>
                  <a:cubicBezTo>
                    <a:pt x="2669" y="2305"/>
                    <a:pt x="3737" y="1271"/>
                    <a:pt x="3403" y="671"/>
                  </a:cubicBezTo>
                  <a:cubicBezTo>
                    <a:pt x="3185" y="236"/>
                    <a:pt x="2325" y="0"/>
                    <a:pt x="1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4093925" y="1240500"/>
              <a:ext cx="75075" cy="30050"/>
            </a:xfrm>
            <a:custGeom>
              <a:avLst/>
              <a:gdLst/>
              <a:ahLst/>
              <a:cxnLst/>
              <a:rect l="l" t="t" r="r" b="b"/>
              <a:pathLst>
                <a:path w="3003" h="1202" extrusionOk="0">
                  <a:moveTo>
                    <a:pt x="2803" y="0"/>
                  </a:moveTo>
                  <a:cubicBezTo>
                    <a:pt x="2402" y="67"/>
                    <a:pt x="1969" y="267"/>
                    <a:pt x="1602" y="434"/>
                  </a:cubicBezTo>
                  <a:cubicBezTo>
                    <a:pt x="1168" y="634"/>
                    <a:pt x="768" y="834"/>
                    <a:pt x="301" y="834"/>
                  </a:cubicBezTo>
                  <a:cubicBezTo>
                    <a:pt x="267" y="801"/>
                    <a:pt x="201" y="801"/>
                    <a:pt x="134" y="801"/>
                  </a:cubicBezTo>
                  <a:cubicBezTo>
                    <a:pt x="67" y="834"/>
                    <a:pt x="1" y="934"/>
                    <a:pt x="1" y="1034"/>
                  </a:cubicBezTo>
                  <a:cubicBezTo>
                    <a:pt x="1" y="1101"/>
                    <a:pt x="67" y="1135"/>
                    <a:pt x="134" y="1201"/>
                  </a:cubicBezTo>
                  <a:cubicBezTo>
                    <a:pt x="201" y="1201"/>
                    <a:pt x="201" y="1201"/>
                    <a:pt x="267" y="1135"/>
                  </a:cubicBezTo>
                  <a:cubicBezTo>
                    <a:pt x="302" y="1137"/>
                    <a:pt x="337" y="1138"/>
                    <a:pt x="371" y="1138"/>
                  </a:cubicBezTo>
                  <a:cubicBezTo>
                    <a:pt x="866" y="1138"/>
                    <a:pt x="1334" y="921"/>
                    <a:pt x="1802" y="734"/>
                  </a:cubicBezTo>
                  <a:cubicBezTo>
                    <a:pt x="2169" y="567"/>
                    <a:pt x="2502" y="401"/>
                    <a:pt x="2903" y="334"/>
                  </a:cubicBezTo>
                  <a:cubicBezTo>
                    <a:pt x="2969" y="301"/>
                    <a:pt x="3003" y="234"/>
                    <a:pt x="3003" y="134"/>
                  </a:cubicBezTo>
                  <a:cubicBezTo>
                    <a:pt x="2969" y="67"/>
                    <a:pt x="2903" y="0"/>
                    <a:pt x="28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p:nvPr/>
          </p:nvSpPr>
          <p:spPr>
            <a:xfrm>
              <a:off x="4088925" y="1264525"/>
              <a:ext cx="73400" cy="13800"/>
            </a:xfrm>
            <a:custGeom>
              <a:avLst/>
              <a:gdLst/>
              <a:ahLst/>
              <a:cxnLst/>
              <a:rect l="l" t="t" r="r" b="b"/>
              <a:pathLst>
                <a:path w="2936" h="552" extrusionOk="0">
                  <a:moveTo>
                    <a:pt x="2595" y="0"/>
                  </a:moveTo>
                  <a:cubicBezTo>
                    <a:pt x="2234" y="0"/>
                    <a:pt x="1909" y="83"/>
                    <a:pt x="1535" y="140"/>
                  </a:cubicBezTo>
                  <a:cubicBezTo>
                    <a:pt x="1246" y="212"/>
                    <a:pt x="975" y="267"/>
                    <a:pt x="696" y="267"/>
                  </a:cubicBezTo>
                  <a:cubicBezTo>
                    <a:pt x="588" y="267"/>
                    <a:pt x="479" y="259"/>
                    <a:pt x="367" y="240"/>
                  </a:cubicBezTo>
                  <a:cubicBezTo>
                    <a:pt x="334" y="174"/>
                    <a:pt x="301" y="140"/>
                    <a:pt x="201" y="140"/>
                  </a:cubicBezTo>
                  <a:cubicBezTo>
                    <a:pt x="134" y="140"/>
                    <a:pt x="67" y="240"/>
                    <a:pt x="67" y="307"/>
                  </a:cubicBezTo>
                  <a:cubicBezTo>
                    <a:pt x="0" y="407"/>
                    <a:pt x="101" y="474"/>
                    <a:pt x="167" y="507"/>
                  </a:cubicBezTo>
                  <a:cubicBezTo>
                    <a:pt x="334" y="540"/>
                    <a:pt x="501" y="552"/>
                    <a:pt x="665" y="552"/>
                  </a:cubicBezTo>
                  <a:cubicBezTo>
                    <a:pt x="994" y="552"/>
                    <a:pt x="1313" y="507"/>
                    <a:pt x="1602" y="507"/>
                  </a:cubicBezTo>
                  <a:cubicBezTo>
                    <a:pt x="1909" y="456"/>
                    <a:pt x="2177" y="385"/>
                    <a:pt x="2451" y="385"/>
                  </a:cubicBezTo>
                  <a:cubicBezTo>
                    <a:pt x="2534" y="385"/>
                    <a:pt x="2617" y="392"/>
                    <a:pt x="2702" y="407"/>
                  </a:cubicBezTo>
                  <a:cubicBezTo>
                    <a:pt x="2836" y="407"/>
                    <a:pt x="2936" y="307"/>
                    <a:pt x="2936" y="240"/>
                  </a:cubicBezTo>
                  <a:cubicBezTo>
                    <a:pt x="2936" y="107"/>
                    <a:pt x="2836" y="7"/>
                    <a:pt x="2769" y="7"/>
                  </a:cubicBezTo>
                  <a:cubicBezTo>
                    <a:pt x="2710" y="2"/>
                    <a:pt x="2652" y="0"/>
                    <a:pt x="2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7"/>
            <p:cNvSpPr/>
            <p:nvPr/>
          </p:nvSpPr>
          <p:spPr>
            <a:xfrm>
              <a:off x="4088100" y="1269975"/>
              <a:ext cx="80075" cy="23075"/>
            </a:xfrm>
            <a:custGeom>
              <a:avLst/>
              <a:gdLst/>
              <a:ahLst/>
              <a:cxnLst/>
              <a:rect l="l" t="t" r="r" b="b"/>
              <a:pathLst>
                <a:path w="3203" h="923" extrusionOk="0">
                  <a:moveTo>
                    <a:pt x="218" y="0"/>
                  </a:moveTo>
                  <a:cubicBezTo>
                    <a:pt x="200" y="0"/>
                    <a:pt x="182" y="7"/>
                    <a:pt x="167" y="22"/>
                  </a:cubicBezTo>
                  <a:cubicBezTo>
                    <a:pt x="100" y="56"/>
                    <a:pt x="0" y="122"/>
                    <a:pt x="33" y="222"/>
                  </a:cubicBezTo>
                  <a:cubicBezTo>
                    <a:pt x="100" y="423"/>
                    <a:pt x="234" y="589"/>
                    <a:pt x="500" y="723"/>
                  </a:cubicBezTo>
                  <a:cubicBezTo>
                    <a:pt x="534" y="723"/>
                    <a:pt x="567" y="756"/>
                    <a:pt x="634" y="756"/>
                  </a:cubicBezTo>
                  <a:cubicBezTo>
                    <a:pt x="1001" y="923"/>
                    <a:pt x="1468" y="923"/>
                    <a:pt x="1801" y="923"/>
                  </a:cubicBezTo>
                  <a:lnTo>
                    <a:pt x="2068" y="923"/>
                  </a:lnTo>
                  <a:cubicBezTo>
                    <a:pt x="2291" y="923"/>
                    <a:pt x="2498" y="908"/>
                    <a:pt x="2701" y="908"/>
                  </a:cubicBezTo>
                  <a:cubicBezTo>
                    <a:pt x="2802" y="908"/>
                    <a:pt x="2902" y="912"/>
                    <a:pt x="3002" y="923"/>
                  </a:cubicBezTo>
                  <a:cubicBezTo>
                    <a:pt x="3136" y="923"/>
                    <a:pt x="3202" y="856"/>
                    <a:pt x="3202" y="756"/>
                  </a:cubicBezTo>
                  <a:cubicBezTo>
                    <a:pt x="3202" y="623"/>
                    <a:pt x="3136" y="556"/>
                    <a:pt x="3036" y="556"/>
                  </a:cubicBezTo>
                  <a:cubicBezTo>
                    <a:pt x="2886" y="539"/>
                    <a:pt x="2727" y="531"/>
                    <a:pt x="2564" y="531"/>
                  </a:cubicBezTo>
                  <a:cubicBezTo>
                    <a:pt x="2402" y="531"/>
                    <a:pt x="2235" y="539"/>
                    <a:pt x="2068" y="556"/>
                  </a:cubicBezTo>
                  <a:lnTo>
                    <a:pt x="1801" y="556"/>
                  </a:lnTo>
                  <a:cubicBezTo>
                    <a:pt x="1401" y="556"/>
                    <a:pt x="1034" y="556"/>
                    <a:pt x="667" y="389"/>
                  </a:cubicBezTo>
                  <a:cubicBezTo>
                    <a:pt x="567" y="356"/>
                    <a:pt x="434" y="256"/>
                    <a:pt x="367" y="122"/>
                  </a:cubicBezTo>
                  <a:cubicBezTo>
                    <a:pt x="341" y="71"/>
                    <a:pt x="277" y="0"/>
                    <a:pt x="2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7"/>
            <p:cNvSpPr/>
            <p:nvPr/>
          </p:nvSpPr>
          <p:spPr>
            <a:xfrm>
              <a:off x="4083075" y="1292725"/>
              <a:ext cx="45900" cy="57050"/>
            </a:xfrm>
            <a:custGeom>
              <a:avLst/>
              <a:gdLst/>
              <a:ahLst/>
              <a:cxnLst/>
              <a:rect l="l" t="t" r="r" b="b"/>
              <a:pathLst>
                <a:path w="1836" h="2282" extrusionOk="0">
                  <a:moveTo>
                    <a:pt x="170" y="0"/>
                  </a:moveTo>
                  <a:cubicBezTo>
                    <a:pt x="149" y="0"/>
                    <a:pt x="126" y="5"/>
                    <a:pt x="101" y="13"/>
                  </a:cubicBezTo>
                  <a:cubicBezTo>
                    <a:pt x="34" y="46"/>
                    <a:pt x="1" y="146"/>
                    <a:pt x="34" y="213"/>
                  </a:cubicBezTo>
                  <a:cubicBezTo>
                    <a:pt x="68" y="346"/>
                    <a:pt x="201" y="413"/>
                    <a:pt x="301" y="513"/>
                  </a:cubicBezTo>
                  <a:cubicBezTo>
                    <a:pt x="368" y="547"/>
                    <a:pt x="468" y="647"/>
                    <a:pt x="535" y="680"/>
                  </a:cubicBezTo>
                  <a:cubicBezTo>
                    <a:pt x="735" y="847"/>
                    <a:pt x="968" y="1014"/>
                    <a:pt x="1135" y="1180"/>
                  </a:cubicBezTo>
                  <a:cubicBezTo>
                    <a:pt x="1269" y="1314"/>
                    <a:pt x="1535" y="1647"/>
                    <a:pt x="1502" y="2014"/>
                  </a:cubicBezTo>
                  <a:cubicBezTo>
                    <a:pt x="1502" y="2114"/>
                    <a:pt x="1535" y="2148"/>
                    <a:pt x="1602" y="2181"/>
                  </a:cubicBezTo>
                  <a:cubicBezTo>
                    <a:pt x="1669" y="2181"/>
                    <a:pt x="1669" y="2181"/>
                    <a:pt x="1602" y="2281"/>
                  </a:cubicBezTo>
                  <a:cubicBezTo>
                    <a:pt x="1702" y="2281"/>
                    <a:pt x="1769" y="2181"/>
                    <a:pt x="1769" y="2114"/>
                  </a:cubicBezTo>
                  <a:cubicBezTo>
                    <a:pt x="1836" y="1714"/>
                    <a:pt x="1669" y="1314"/>
                    <a:pt x="1335" y="980"/>
                  </a:cubicBezTo>
                  <a:cubicBezTo>
                    <a:pt x="1168" y="780"/>
                    <a:pt x="902" y="613"/>
                    <a:pt x="701" y="447"/>
                  </a:cubicBezTo>
                  <a:cubicBezTo>
                    <a:pt x="668" y="380"/>
                    <a:pt x="568" y="313"/>
                    <a:pt x="501" y="280"/>
                  </a:cubicBezTo>
                  <a:cubicBezTo>
                    <a:pt x="401" y="213"/>
                    <a:pt x="368" y="146"/>
                    <a:pt x="335" y="113"/>
                  </a:cubicBezTo>
                  <a:cubicBezTo>
                    <a:pt x="285" y="38"/>
                    <a:pt x="234" y="0"/>
                    <a:pt x="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7"/>
            <p:cNvSpPr/>
            <p:nvPr/>
          </p:nvSpPr>
          <p:spPr>
            <a:xfrm>
              <a:off x="4092250" y="1218500"/>
              <a:ext cx="53400" cy="45025"/>
            </a:xfrm>
            <a:custGeom>
              <a:avLst/>
              <a:gdLst/>
              <a:ahLst/>
              <a:cxnLst/>
              <a:rect l="l" t="t" r="r" b="b"/>
              <a:pathLst>
                <a:path w="2136" h="1801" extrusionOk="0">
                  <a:moveTo>
                    <a:pt x="1948" y="1"/>
                  </a:moveTo>
                  <a:cubicBezTo>
                    <a:pt x="1890" y="1"/>
                    <a:pt x="1827" y="38"/>
                    <a:pt x="1802" y="113"/>
                  </a:cubicBezTo>
                  <a:cubicBezTo>
                    <a:pt x="1502" y="747"/>
                    <a:pt x="868" y="1247"/>
                    <a:pt x="168" y="1447"/>
                  </a:cubicBezTo>
                  <a:cubicBezTo>
                    <a:pt x="101" y="1481"/>
                    <a:pt x="1" y="1581"/>
                    <a:pt x="34" y="1648"/>
                  </a:cubicBezTo>
                  <a:cubicBezTo>
                    <a:pt x="34" y="1748"/>
                    <a:pt x="68" y="1781"/>
                    <a:pt x="134" y="1781"/>
                  </a:cubicBezTo>
                  <a:cubicBezTo>
                    <a:pt x="147" y="1793"/>
                    <a:pt x="159" y="1801"/>
                    <a:pt x="173" y="1801"/>
                  </a:cubicBezTo>
                  <a:cubicBezTo>
                    <a:pt x="197" y="1801"/>
                    <a:pt x="225" y="1778"/>
                    <a:pt x="268" y="1714"/>
                  </a:cubicBezTo>
                  <a:cubicBezTo>
                    <a:pt x="1035" y="1514"/>
                    <a:pt x="1702" y="980"/>
                    <a:pt x="2069" y="247"/>
                  </a:cubicBezTo>
                  <a:cubicBezTo>
                    <a:pt x="2136" y="147"/>
                    <a:pt x="2069" y="46"/>
                    <a:pt x="2002" y="13"/>
                  </a:cubicBezTo>
                  <a:cubicBezTo>
                    <a:pt x="1986" y="5"/>
                    <a:pt x="1967" y="1"/>
                    <a:pt x="19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7"/>
            <p:cNvSpPr/>
            <p:nvPr/>
          </p:nvSpPr>
          <p:spPr>
            <a:xfrm>
              <a:off x="4083925" y="1281150"/>
              <a:ext cx="67575" cy="36925"/>
            </a:xfrm>
            <a:custGeom>
              <a:avLst/>
              <a:gdLst/>
              <a:ahLst/>
              <a:cxnLst/>
              <a:rect l="l" t="t" r="r" b="b"/>
              <a:pathLst>
                <a:path w="2703" h="1477" extrusionOk="0">
                  <a:moveTo>
                    <a:pt x="217" y="1"/>
                  </a:moveTo>
                  <a:cubicBezTo>
                    <a:pt x="175" y="1"/>
                    <a:pt x="134" y="26"/>
                    <a:pt x="100" y="76"/>
                  </a:cubicBezTo>
                  <a:cubicBezTo>
                    <a:pt x="0" y="142"/>
                    <a:pt x="0" y="242"/>
                    <a:pt x="100" y="309"/>
                  </a:cubicBezTo>
                  <a:cubicBezTo>
                    <a:pt x="501" y="676"/>
                    <a:pt x="1001" y="976"/>
                    <a:pt x="1501" y="1176"/>
                  </a:cubicBezTo>
                  <a:cubicBezTo>
                    <a:pt x="1835" y="1310"/>
                    <a:pt x="2169" y="1410"/>
                    <a:pt x="2502" y="1477"/>
                  </a:cubicBezTo>
                  <a:cubicBezTo>
                    <a:pt x="2636" y="1477"/>
                    <a:pt x="2702" y="1410"/>
                    <a:pt x="2702" y="1310"/>
                  </a:cubicBezTo>
                  <a:cubicBezTo>
                    <a:pt x="2702" y="1176"/>
                    <a:pt x="2636" y="1110"/>
                    <a:pt x="2535" y="1110"/>
                  </a:cubicBezTo>
                  <a:cubicBezTo>
                    <a:pt x="1702" y="1010"/>
                    <a:pt x="968" y="643"/>
                    <a:pt x="334" y="76"/>
                  </a:cubicBezTo>
                  <a:cubicBezTo>
                    <a:pt x="301" y="26"/>
                    <a:pt x="259" y="1"/>
                    <a:pt x="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47"/>
          <p:cNvGrpSpPr/>
          <p:nvPr/>
        </p:nvGrpSpPr>
        <p:grpSpPr>
          <a:xfrm rot="-3201560" flipH="1">
            <a:off x="829107" y="4023876"/>
            <a:ext cx="958634" cy="447565"/>
            <a:chOff x="3341960" y="4275150"/>
            <a:chExt cx="819521" cy="382616"/>
          </a:xfrm>
        </p:grpSpPr>
        <p:sp>
          <p:nvSpPr>
            <p:cNvPr id="917" name="Google Shape;917;p47"/>
            <p:cNvSpPr/>
            <p:nvPr/>
          </p:nvSpPr>
          <p:spPr>
            <a:xfrm>
              <a:off x="3341960" y="4280999"/>
              <a:ext cx="819521" cy="376767"/>
            </a:xfrm>
            <a:custGeom>
              <a:avLst/>
              <a:gdLst/>
              <a:ahLst/>
              <a:cxnLst/>
              <a:rect l="l" t="t" r="r" b="b"/>
              <a:pathLst>
                <a:path w="29956" h="13772" extrusionOk="0">
                  <a:moveTo>
                    <a:pt x="28188" y="3537"/>
                  </a:moveTo>
                  <a:cubicBezTo>
                    <a:pt x="28254" y="3537"/>
                    <a:pt x="28354" y="3570"/>
                    <a:pt x="28354" y="3670"/>
                  </a:cubicBezTo>
                  <a:cubicBezTo>
                    <a:pt x="28354" y="3703"/>
                    <a:pt x="28321" y="3770"/>
                    <a:pt x="28221" y="3837"/>
                  </a:cubicBezTo>
                  <a:cubicBezTo>
                    <a:pt x="28154" y="3837"/>
                    <a:pt x="19548" y="5004"/>
                    <a:pt x="16946" y="5538"/>
                  </a:cubicBezTo>
                  <a:cubicBezTo>
                    <a:pt x="14311" y="6072"/>
                    <a:pt x="5605" y="9541"/>
                    <a:pt x="5505" y="9574"/>
                  </a:cubicBezTo>
                  <a:cubicBezTo>
                    <a:pt x="5487" y="9583"/>
                    <a:pt x="5467" y="9587"/>
                    <a:pt x="5447" y="9587"/>
                  </a:cubicBezTo>
                  <a:cubicBezTo>
                    <a:pt x="5392" y="9587"/>
                    <a:pt x="5338" y="9556"/>
                    <a:pt x="5338" y="9508"/>
                  </a:cubicBezTo>
                  <a:cubicBezTo>
                    <a:pt x="4738" y="8373"/>
                    <a:pt x="4004" y="7673"/>
                    <a:pt x="3337" y="7539"/>
                  </a:cubicBezTo>
                  <a:cubicBezTo>
                    <a:pt x="3272" y="7532"/>
                    <a:pt x="3210" y="7528"/>
                    <a:pt x="3151" y="7528"/>
                  </a:cubicBezTo>
                  <a:cubicBezTo>
                    <a:pt x="2936" y="7528"/>
                    <a:pt x="2753" y="7583"/>
                    <a:pt x="2569" y="7740"/>
                  </a:cubicBezTo>
                  <a:cubicBezTo>
                    <a:pt x="1702" y="8540"/>
                    <a:pt x="1702" y="9207"/>
                    <a:pt x="2469" y="10608"/>
                  </a:cubicBezTo>
                  <a:cubicBezTo>
                    <a:pt x="3070" y="11776"/>
                    <a:pt x="3904" y="12610"/>
                    <a:pt x="4571" y="12743"/>
                  </a:cubicBezTo>
                  <a:cubicBezTo>
                    <a:pt x="4656" y="12755"/>
                    <a:pt x="4737" y="12763"/>
                    <a:pt x="4812" y="12763"/>
                  </a:cubicBezTo>
                  <a:cubicBezTo>
                    <a:pt x="4942" y="12763"/>
                    <a:pt x="5053" y="12740"/>
                    <a:pt x="5138" y="12677"/>
                  </a:cubicBezTo>
                  <a:cubicBezTo>
                    <a:pt x="5471" y="12410"/>
                    <a:pt x="5672" y="12176"/>
                    <a:pt x="5672" y="11909"/>
                  </a:cubicBezTo>
                  <a:cubicBezTo>
                    <a:pt x="5738" y="11342"/>
                    <a:pt x="5171" y="10575"/>
                    <a:pt x="4371" y="9674"/>
                  </a:cubicBezTo>
                  <a:cubicBezTo>
                    <a:pt x="3703" y="8874"/>
                    <a:pt x="3370" y="8840"/>
                    <a:pt x="3203" y="8840"/>
                  </a:cubicBezTo>
                  <a:cubicBezTo>
                    <a:pt x="3036" y="8874"/>
                    <a:pt x="2970" y="9074"/>
                    <a:pt x="2970" y="9074"/>
                  </a:cubicBezTo>
                  <a:cubicBezTo>
                    <a:pt x="2920" y="9149"/>
                    <a:pt x="2888" y="9187"/>
                    <a:pt x="2848" y="9187"/>
                  </a:cubicBezTo>
                  <a:cubicBezTo>
                    <a:pt x="2834" y="9187"/>
                    <a:pt x="2820" y="9182"/>
                    <a:pt x="2803" y="9174"/>
                  </a:cubicBezTo>
                  <a:cubicBezTo>
                    <a:pt x="2703" y="9174"/>
                    <a:pt x="2669" y="9074"/>
                    <a:pt x="2669" y="9007"/>
                  </a:cubicBezTo>
                  <a:cubicBezTo>
                    <a:pt x="2669" y="9007"/>
                    <a:pt x="2803" y="8607"/>
                    <a:pt x="3136" y="8540"/>
                  </a:cubicBezTo>
                  <a:cubicBezTo>
                    <a:pt x="3182" y="8528"/>
                    <a:pt x="3230" y="8521"/>
                    <a:pt x="3280" y="8521"/>
                  </a:cubicBezTo>
                  <a:cubicBezTo>
                    <a:pt x="3629" y="8521"/>
                    <a:pt x="4075" y="8828"/>
                    <a:pt x="4571" y="9441"/>
                  </a:cubicBezTo>
                  <a:cubicBezTo>
                    <a:pt x="5405" y="10408"/>
                    <a:pt x="6005" y="11242"/>
                    <a:pt x="5905" y="11943"/>
                  </a:cubicBezTo>
                  <a:cubicBezTo>
                    <a:pt x="5872" y="12343"/>
                    <a:pt x="5638" y="12610"/>
                    <a:pt x="5238" y="12910"/>
                  </a:cubicBezTo>
                  <a:cubicBezTo>
                    <a:pt x="5071" y="13043"/>
                    <a:pt x="4904" y="13077"/>
                    <a:pt x="4704" y="13077"/>
                  </a:cubicBezTo>
                  <a:cubicBezTo>
                    <a:pt x="4637" y="13077"/>
                    <a:pt x="4537" y="13077"/>
                    <a:pt x="4404" y="13043"/>
                  </a:cubicBezTo>
                  <a:cubicBezTo>
                    <a:pt x="3670" y="12877"/>
                    <a:pt x="2736" y="12009"/>
                    <a:pt x="2069" y="10742"/>
                  </a:cubicBezTo>
                  <a:cubicBezTo>
                    <a:pt x="1368" y="9441"/>
                    <a:pt x="1168" y="8507"/>
                    <a:pt x="2302" y="7506"/>
                  </a:cubicBezTo>
                  <a:cubicBezTo>
                    <a:pt x="2481" y="7302"/>
                    <a:pt x="2737" y="7215"/>
                    <a:pt x="3027" y="7215"/>
                  </a:cubicBezTo>
                  <a:cubicBezTo>
                    <a:pt x="3116" y="7215"/>
                    <a:pt x="3209" y="7224"/>
                    <a:pt x="3303" y="7239"/>
                  </a:cubicBezTo>
                  <a:cubicBezTo>
                    <a:pt x="4037" y="7373"/>
                    <a:pt x="4838" y="8073"/>
                    <a:pt x="5471" y="9241"/>
                  </a:cubicBezTo>
                  <a:cubicBezTo>
                    <a:pt x="6572" y="8774"/>
                    <a:pt x="14311" y="5738"/>
                    <a:pt x="16846" y="5238"/>
                  </a:cubicBezTo>
                  <a:cubicBezTo>
                    <a:pt x="19515" y="4704"/>
                    <a:pt x="28088" y="3537"/>
                    <a:pt x="28188" y="3537"/>
                  </a:cubicBezTo>
                  <a:close/>
                  <a:moveTo>
                    <a:pt x="27454" y="1"/>
                  </a:moveTo>
                  <a:cubicBezTo>
                    <a:pt x="27454" y="1"/>
                    <a:pt x="19815" y="4237"/>
                    <a:pt x="12310" y="5104"/>
                  </a:cubicBezTo>
                  <a:cubicBezTo>
                    <a:pt x="4804" y="6005"/>
                    <a:pt x="3203" y="5872"/>
                    <a:pt x="2369" y="6072"/>
                  </a:cubicBezTo>
                  <a:cubicBezTo>
                    <a:pt x="1802" y="6239"/>
                    <a:pt x="1" y="7740"/>
                    <a:pt x="1102" y="10508"/>
                  </a:cubicBezTo>
                  <a:cubicBezTo>
                    <a:pt x="2003" y="12818"/>
                    <a:pt x="3665" y="13772"/>
                    <a:pt x="4663" y="13772"/>
                  </a:cubicBezTo>
                  <a:cubicBezTo>
                    <a:pt x="4847" y="13772"/>
                    <a:pt x="5008" y="13740"/>
                    <a:pt x="5138" y="13677"/>
                  </a:cubicBezTo>
                  <a:cubicBezTo>
                    <a:pt x="5972" y="13244"/>
                    <a:pt x="13310" y="9041"/>
                    <a:pt x="16513" y="8240"/>
                  </a:cubicBezTo>
                  <a:cubicBezTo>
                    <a:pt x="19748" y="7406"/>
                    <a:pt x="27987" y="7239"/>
                    <a:pt x="28555" y="6706"/>
                  </a:cubicBezTo>
                  <a:cubicBezTo>
                    <a:pt x="29155" y="6172"/>
                    <a:pt x="29388" y="4070"/>
                    <a:pt x="29155" y="3537"/>
                  </a:cubicBezTo>
                  <a:lnTo>
                    <a:pt x="29956" y="3203"/>
                  </a:lnTo>
                  <a:cubicBezTo>
                    <a:pt x="29956" y="3203"/>
                    <a:pt x="28421" y="201"/>
                    <a:pt x="27454" y="1"/>
                  </a:cubicBez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7"/>
            <p:cNvSpPr/>
            <p:nvPr/>
          </p:nvSpPr>
          <p:spPr>
            <a:xfrm>
              <a:off x="3665300" y="4275150"/>
              <a:ext cx="235175" cy="260275"/>
            </a:xfrm>
            <a:custGeom>
              <a:avLst/>
              <a:gdLst/>
              <a:ahLst/>
              <a:cxnLst/>
              <a:rect l="l" t="t" r="r" b="b"/>
              <a:pathLst>
                <a:path w="9407" h="10411" extrusionOk="0">
                  <a:moveTo>
                    <a:pt x="7148" y="919"/>
                  </a:moveTo>
                  <a:cubicBezTo>
                    <a:pt x="7311" y="919"/>
                    <a:pt x="7507" y="1024"/>
                    <a:pt x="7739" y="1302"/>
                  </a:cubicBezTo>
                  <a:cubicBezTo>
                    <a:pt x="8206" y="1836"/>
                    <a:pt x="6405" y="3771"/>
                    <a:pt x="6405" y="3771"/>
                  </a:cubicBezTo>
                  <a:cubicBezTo>
                    <a:pt x="6405" y="3771"/>
                    <a:pt x="6405" y="2303"/>
                    <a:pt x="6571" y="1569"/>
                  </a:cubicBezTo>
                  <a:cubicBezTo>
                    <a:pt x="6658" y="1286"/>
                    <a:pt x="6845" y="919"/>
                    <a:pt x="7148" y="919"/>
                  </a:cubicBezTo>
                  <a:close/>
                  <a:moveTo>
                    <a:pt x="2147" y="2311"/>
                  </a:moveTo>
                  <a:cubicBezTo>
                    <a:pt x="3037" y="2311"/>
                    <a:pt x="4403" y="4071"/>
                    <a:pt x="4403" y="4071"/>
                  </a:cubicBezTo>
                  <a:cubicBezTo>
                    <a:pt x="1601" y="4071"/>
                    <a:pt x="1001" y="2937"/>
                    <a:pt x="1835" y="2403"/>
                  </a:cubicBezTo>
                  <a:cubicBezTo>
                    <a:pt x="1929" y="2339"/>
                    <a:pt x="2034" y="2311"/>
                    <a:pt x="2147" y="2311"/>
                  </a:cubicBezTo>
                  <a:close/>
                  <a:moveTo>
                    <a:pt x="7187" y="0"/>
                  </a:moveTo>
                  <a:cubicBezTo>
                    <a:pt x="5077" y="0"/>
                    <a:pt x="5504" y="4104"/>
                    <a:pt x="5504" y="4104"/>
                  </a:cubicBezTo>
                  <a:cubicBezTo>
                    <a:pt x="5504" y="4104"/>
                    <a:pt x="4737" y="2837"/>
                    <a:pt x="3436" y="2003"/>
                  </a:cubicBezTo>
                  <a:cubicBezTo>
                    <a:pt x="2935" y="1651"/>
                    <a:pt x="2342" y="1448"/>
                    <a:pt x="1800" y="1448"/>
                  </a:cubicBezTo>
                  <a:cubicBezTo>
                    <a:pt x="1004" y="1448"/>
                    <a:pt x="319" y="1885"/>
                    <a:pt x="200" y="2937"/>
                  </a:cubicBezTo>
                  <a:cubicBezTo>
                    <a:pt x="0" y="4638"/>
                    <a:pt x="4537" y="5005"/>
                    <a:pt x="4537" y="5005"/>
                  </a:cubicBezTo>
                  <a:cubicBezTo>
                    <a:pt x="4170" y="5505"/>
                    <a:pt x="334" y="7140"/>
                    <a:pt x="334" y="7140"/>
                  </a:cubicBezTo>
                  <a:cubicBezTo>
                    <a:pt x="534" y="7306"/>
                    <a:pt x="967" y="7348"/>
                    <a:pt x="1351" y="7348"/>
                  </a:cubicBezTo>
                  <a:cubicBezTo>
                    <a:pt x="1735" y="7348"/>
                    <a:pt x="2068" y="7307"/>
                    <a:pt x="2068" y="7306"/>
                  </a:cubicBezTo>
                  <a:lnTo>
                    <a:pt x="2068" y="7306"/>
                  </a:lnTo>
                  <a:cubicBezTo>
                    <a:pt x="2102" y="7673"/>
                    <a:pt x="1868" y="8507"/>
                    <a:pt x="1868" y="8507"/>
                  </a:cubicBezTo>
                  <a:cubicBezTo>
                    <a:pt x="3236" y="7907"/>
                    <a:pt x="4503" y="6306"/>
                    <a:pt x="4503" y="6306"/>
                  </a:cubicBezTo>
                  <a:lnTo>
                    <a:pt x="4503" y="6306"/>
                  </a:lnTo>
                  <a:cubicBezTo>
                    <a:pt x="3703" y="8207"/>
                    <a:pt x="3036" y="10008"/>
                    <a:pt x="3036" y="10008"/>
                  </a:cubicBezTo>
                  <a:cubicBezTo>
                    <a:pt x="3047" y="10016"/>
                    <a:pt x="3060" y="10019"/>
                    <a:pt x="3076" y="10019"/>
                  </a:cubicBezTo>
                  <a:cubicBezTo>
                    <a:pt x="3347" y="10019"/>
                    <a:pt x="4270" y="9008"/>
                    <a:pt x="4270" y="9008"/>
                  </a:cubicBezTo>
                  <a:lnTo>
                    <a:pt x="4270" y="9008"/>
                  </a:lnTo>
                  <a:cubicBezTo>
                    <a:pt x="4370" y="9808"/>
                    <a:pt x="4103" y="10409"/>
                    <a:pt x="4103" y="10409"/>
                  </a:cubicBezTo>
                  <a:cubicBezTo>
                    <a:pt x="4116" y="10410"/>
                    <a:pt x="4129" y="10410"/>
                    <a:pt x="4141" y="10410"/>
                  </a:cubicBezTo>
                  <a:cubicBezTo>
                    <a:pt x="5284" y="10410"/>
                    <a:pt x="5871" y="6006"/>
                    <a:pt x="5871" y="6006"/>
                  </a:cubicBezTo>
                  <a:lnTo>
                    <a:pt x="5871" y="6006"/>
                  </a:lnTo>
                  <a:cubicBezTo>
                    <a:pt x="6238" y="7073"/>
                    <a:pt x="5671" y="8741"/>
                    <a:pt x="5671" y="8741"/>
                  </a:cubicBezTo>
                  <a:cubicBezTo>
                    <a:pt x="5810" y="8784"/>
                    <a:pt x="5947" y="8801"/>
                    <a:pt x="6079" y="8801"/>
                  </a:cubicBezTo>
                  <a:cubicBezTo>
                    <a:pt x="6774" y="8801"/>
                    <a:pt x="7339" y="8307"/>
                    <a:pt x="7339" y="8307"/>
                  </a:cubicBezTo>
                  <a:cubicBezTo>
                    <a:pt x="8106" y="6773"/>
                    <a:pt x="6772" y="4471"/>
                    <a:pt x="6772" y="4471"/>
                  </a:cubicBezTo>
                  <a:cubicBezTo>
                    <a:pt x="8740" y="3604"/>
                    <a:pt x="9407" y="101"/>
                    <a:pt x="7239" y="1"/>
                  </a:cubicBezTo>
                  <a:cubicBezTo>
                    <a:pt x="7221" y="1"/>
                    <a:pt x="7204" y="0"/>
                    <a:pt x="7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2973718D-BD71-331E-C017-EB2E71B0C3BD}"/>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315181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Datasets</a:t>
            </a:r>
            <a:endParaRPr dirty="0"/>
          </a:p>
        </p:txBody>
      </p:sp>
      <p:sp>
        <p:nvSpPr>
          <p:cNvPr id="969" name="Google Shape;969;p50"/>
          <p:cNvSpPr txBox="1">
            <a:spLocks noGrp="1"/>
          </p:cNvSpPr>
          <p:nvPr>
            <p:ph type="subTitle" idx="3"/>
          </p:nvPr>
        </p:nvSpPr>
        <p:spPr>
          <a:xfrm>
            <a:off x="2283708" y="1271674"/>
            <a:ext cx="4500284"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tx2"/>
                </a:solidFill>
              </a:rPr>
              <a:t>Graduate Employment Survey</a:t>
            </a:r>
          </a:p>
          <a:p>
            <a:pPr marL="0" lvl="0" indent="0" algn="ctr" rtl="0">
              <a:spcBef>
                <a:spcPts val="0"/>
              </a:spcBef>
              <a:spcAft>
                <a:spcPts val="0"/>
              </a:spcAft>
              <a:buNone/>
            </a:pPr>
            <a:r>
              <a:rPr lang="en" sz="1400" i="1" dirty="0">
                <a:solidFill>
                  <a:schemeClr val="tx1"/>
                </a:solidFill>
              </a:rPr>
              <a:t>ges.csv</a:t>
            </a:r>
            <a:endParaRPr sz="1400" i="1" dirty="0">
              <a:solidFill>
                <a:schemeClr val="tx1"/>
              </a:solidFill>
            </a:endParaRPr>
          </a:p>
        </p:txBody>
      </p:sp>
      <p:grpSp>
        <p:nvGrpSpPr>
          <p:cNvPr id="971" name="Google Shape;971;p50"/>
          <p:cNvGrpSpPr/>
          <p:nvPr/>
        </p:nvGrpSpPr>
        <p:grpSpPr>
          <a:xfrm rot="-4072067" flipH="1">
            <a:off x="7942952" y="4065792"/>
            <a:ext cx="1170294" cy="546384"/>
            <a:chOff x="3341960" y="4275150"/>
            <a:chExt cx="819521" cy="382616"/>
          </a:xfrm>
        </p:grpSpPr>
        <p:sp>
          <p:nvSpPr>
            <p:cNvPr id="972" name="Google Shape;972;p50"/>
            <p:cNvSpPr/>
            <p:nvPr/>
          </p:nvSpPr>
          <p:spPr>
            <a:xfrm>
              <a:off x="3341960" y="4280999"/>
              <a:ext cx="819521" cy="376767"/>
            </a:xfrm>
            <a:custGeom>
              <a:avLst/>
              <a:gdLst/>
              <a:ahLst/>
              <a:cxnLst/>
              <a:rect l="l" t="t" r="r" b="b"/>
              <a:pathLst>
                <a:path w="29956" h="13772" extrusionOk="0">
                  <a:moveTo>
                    <a:pt x="28188" y="3537"/>
                  </a:moveTo>
                  <a:cubicBezTo>
                    <a:pt x="28254" y="3537"/>
                    <a:pt x="28354" y="3570"/>
                    <a:pt x="28354" y="3670"/>
                  </a:cubicBezTo>
                  <a:cubicBezTo>
                    <a:pt x="28354" y="3703"/>
                    <a:pt x="28321" y="3770"/>
                    <a:pt x="28221" y="3837"/>
                  </a:cubicBezTo>
                  <a:cubicBezTo>
                    <a:pt x="28154" y="3837"/>
                    <a:pt x="19548" y="5004"/>
                    <a:pt x="16946" y="5538"/>
                  </a:cubicBezTo>
                  <a:cubicBezTo>
                    <a:pt x="14311" y="6072"/>
                    <a:pt x="5605" y="9541"/>
                    <a:pt x="5505" y="9574"/>
                  </a:cubicBezTo>
                  <a:cubicBezTo>
                    <a:pt x="5487" y="9583"/>
                    <a:pt x="5467" y="9587"/>
                    <a:pt x="5447" y="9587"/>
                  </a:cubicBezTo>
                  <a:cubicBezTo>
                    <a:pt x="5392" y="9587"/>
                    <a:pt x="5338" y="9556"/>
                    <a:pt x="5338" y="9508"/>
                  </a:cubicBezTo>
                  <a:cubicBezTo>
                    <a:pt x="4738" y="8373"/>
                    <a:pt x="4004" y="7673"/>
                    <a:pt x="3337" y="7539"/>
                  </a:cubicBezTo>
                  <a:cubicBezTo>
                    <a:pt x="3272" y="7532"/>
                    <a:pt x="3210" y="7528"/>
                    <a:pt x="3151" y="7528"/>
                  </a:cubicBezTo>
                  <a:cubicBezTo>
                    <a:pt x="2936" y="7528"/>
                    <a:pt x="2753" y="7583"/>
                    <a:pt x="2569" y="7740"/>
                  </a:cubicBezTo>
                  <a:cubicBezTo>
                    <a:pt x="1702" y="8540"/>
                    <a:pt x="1702" y="9207"/>
                    <a:pt x="2469" y="10608"/>
                  </a:cubicBezTo>
                  <a:cubicBezTo>
                    <a:pt x="3070" y="11776"/>
                    <a:pt x="3904" y="12610"/>
                    <a:pt x="4571" y="12743"/>
                  </a:cubicBezTo>
                  <a:cubicBezTo>
                    <a:pt x="4656" y="12755"/>
                    <a:pt x="4737" y="12763"/>
                    <a:pt x="4812" y="12763"/>
                  </a:cubicBezTo>
                  <a:cubicBezTo>
                    <a:pt x="4942" y="12763"/>
                    <a:pt x="5053" y="12740"/>
                    <a:pt x="5138" y="12677"/>
                  </a:cubicBezTo>
                  <a:cubicBezTo>
                    <a:pt x="5471" y="12410"/>
                    <a:pt x="5672" y="12176"/>
                    <a:pt x="5672" y="11909"/>
                  </a:cubicBezTo>
                  <a:cubicBezTo>
                    <a:pt x="5738" y="11342"/>
                    <a:pt x="5171" y="10575"/>
                    <a:pt x="4371" y="9674"/>
                  </a:cubicBezTo>
                  <a:cubicBezTo>
                    <a:pt x="3703" y="8874"/>
                    <a:pt x="3370" y="8840"/>
                    <a:pt x="3203" y="8840"/>
                  </a:cubicBezTo>
                  <a:cubicBezTo>
                    <a:pt x="3036" y="8874"/>
                    <a:pt x="2970" y="9074"/>
                    <a:pt x="2970" y="9074"/>
                  </a:cubicBezTo>
                  <a:cubicBezTo>
                    <a:pt x="2920" y="9149"/>
                    <a:pt x="2888" y="9187"/>
                    <a:pt x="2848" y="9187"/>
                  </a:cubicBezTo>
                  <a:cubicBezTo>
                    <a:pt x="2834" y="9187"/>
                    <a:pt x="2820" y="9182"/>
                    <a:pt x="2803" y="9174"/>
                  </a:cubicBezTo>
                  <a:cubicBezTo>
                    <a:pt x="2703" y="9174"/>
                    <a:pt x="2669" y="9074"/>
                    <a:pt x="2669" y="9007"/>
                  </a:cubicBezTo>
                  <a:cubicBezTo>
                    <a:pt x="2669" y="9007"/>
                    <a:pt x="2803" y="8607"/>
                    <a:pt x="3136" y="8540"/>
                  </a:cubicBezTo>
                  <a:cubicBezTo>
                    <a:pt x="3182" y="8528"/>
                    <a:pt x="3230" y="8521"/>
                    <a:pt x="3280" y="8521"/>
                  </a:cubicBezTo>
                  <a:cubicBezTo>
                    <a:pt x="3629" y="8521"/>
                    <a:pt x="4075" y="8828"/>
                    <a:pt x="4571" y="9441"/>
                  </a:cubicBezTo>
                  <a:cubicBezTo>
                    <a:pt x="5405" y="10408"/>
                    <a:pt x="6005" y="11242"/>
                    <a:pt x="5905" y="11943"/>
                  </a:cubicBezTo>
                  <a:cubicBezTo>
                    <a:pt x="5872" y="12343"/>
                    <a:pt x="5638" y="12610"/>
                    <a:pt x="5238" y="12910"/>
                  </a:cubicBezTo>
                  <a:cubicBezTo>
                    <a:pt x="5071" y="13043"/>
                    <a:pt x="4904" y="13077"/>
                    <a:pt x="4704" y="13077"/>
                  </a:cubicBezTo>
                  <a:cubicBezTo>
                    <a:pt x="4637" y="13077"/>
                    <a:pt x="4537" y="13077"/>
                    <a:pt x="4404" y="13043"/>
                  </a:cubicBezTo>
                  <a:cubicBezTo>
                    <a:pt x="3670" y="12877"/>
                    <a:pt x="2736" y="12009"/>
                    <a:pt x="2069" y="10742"/>
                  </a:cubicBezTo>
                  <a:cubicBezTo>
                    <a:pt x="1368" y="9441"/>
                    <a:pt x="1168" y="8507"/>
                    <a:pt x="2302" y="7506"/>
                  </a:cubicBezTo>
                  <a:cubicBezTo>
                    <a:pt x="2481" y="7302"/>
                    <a:pt x="2737" y="7215"/>
                    <a:pt x="3027" y="7215"/>
                  </a:cubicBezTo>
                  <a:cubicBezTo>
                    <a:pt x="3116" y="7215"/>
                    <a:pt x="3209" y="7224"/>
                    <a:pt x="3303" y="7239"/>
                  </a:cubicBezTo>
                  <a:cubicBezTo>
                    <a:pt x="4037" y="7373"/>
                    <a:pt x="4838" y="8073"/>
                    <a:pt x="5471" y="9241"/>
                  </a:cubicBezTo>
                  <a:cubicBezTo>
                    <a:pt x="6572" y="8774"/>
                    <a:pt x="14311" y="5738"/>
                    <a:pt x="16846" y="5238"/>
                  </a:cubicBezTo>
                  <a:cubicBezTo>
                    <a:pt x="19515" y="4704"/>
                    <a:pt x="28088" y="3537"/>
                    <a:pt x="28188" y="3537"/>
                  </a:cubicBezTo>
                  <a:close/>
                  <a:moveTo>
                    <a:pt x="27454" y="1"/>
                  </a:moveTo>
                  <a:cubicBezTo>
                    <a:pt x="27454" y="1"/>
                    <a:pt x="19815" y="4237"/>
                    <a:pt x="12310" y="5104"/>
                  </a:cubicBezTo>
                  <a:cubicBezTo>
                    <a:pt x="4804" y="6005"/>
                    <a:pt x="3203" y="5872"/>
                    <a:pt x="2369" y="6072"/>
                  </a:cubicBezTo>
                  <a:cubicBezTo>
                    <a:pt x="1802" y="6239"/>
                    <a:pt x="1" y="7740"/>
                    <a:pt x="1102" y="10508"/>
                  </a:cubicBezTo>
                  <a:cubicBezTo>
                    <a:pt x="2003" y="12818"/>
                    <a:pt x="3665" y="13772"/>
                    <a:pt x="4663" y="13772"/>
                  </a:cubicBezTo>
                  <a:cubicBezTo>
                    <a:pt x="4847" y="13772"/>
                    <a:pt x="5008" y="13740"/>
                    <a:pt x="5138" y="13677"/>
                  </a:cubicBezTo>
                  <a:cubicBezTo>
                    <a:pt x="5972" y="13244"/>
                    <a:pt x="13310" y="9041"/>
                    <a:pt x="16513" y="8240"/>
                  </a:cubicBezTo>
                  <a:cubicBezTo>
                    <a:pt x="19748" y="7406"/>
                    <a:pt x="27987" y="7239"/>
                    <a:pt x="28555" y="6706"/>
                  </a:cubicBezTo>
                  <a:cubicBezTo>
                    <a:pt x="29155" y="6172"/>
                    <a:pt x="29388" y="4070"/>
                    <a:pt x="29155" y="3537"/>
                  </a:cubicBezTo>
                  <a:lnTo>
                    <a:pt x="29956" y="3203"/>
                  </a:lnTo>
                  <a:cubicBezTo>
                    <a:pt x="29956" y="3203"/>
                    <a:pt x="28421" y="201"/>
                    <a:pt x="27454" y="1"/>
                  </a:cubicBez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0"/>
            <p:cNvSpPr/>
            <p:nvPr/>
          </p:nvSpPr>
          <p:spPr>
            <a:xfrm>
              <a:off x="3665300" y="4275150"/>
              <a:ext cx="235175" cy="260275"/>
            </a:xfrm>
            <a:custGeom>
              <a:avLst/>
              <a:gdLst/>
              <a:ahLst/>
              <a:cxnLst/>
              <a:rect l="l" t="t" r="r" b="b"/>
              <a:pathLst>
                <a:path w="9407" h="10411" extrusionOk="0">
                  <a:moveTo>
                    <a:pt x="7148" y="919"/>
                  </a:moveTo>
                  <a:cubicBezTo>
                    <a:pt x="7311" y="919"/>
                    <a:pt x="7507" y="1024"/>
                    <a:pt x="7739" y="1302"/>
                  </a:cubicBezTo>
                  <a:cubicBezTo>
                    <a:pt x="8206" y="1836"/>
                    <a:pt x="6405" y="3771"/>
                    <a:pt x="6405" y="3771"/>
                  </a:cubicBezTo>
                  <a:cubicBezTo>
                    <a:pt x="6405" y="3771"/>
                    <a:pt x="6405" y="2303"/>
                    <a:pt x="6571" y="1569"/>
                  </a:cubicBezTo>
                  <a:cubicBezTo>
                    <a:pt x="6658" y="1286"/>
                    <a:pt x="6845" y="919"/>
                    <a:pt x="7148" y="919"/>
                  </a:cubicBezTo>
                  <a:close/>
                  <a:moveTo>
                    <a:pt x="2147" y="2311"/>
                  </a:moveTo>
                  <a:cubicBezTo>
                    <a:pt x="3037" y="2311"/>
                    <a:pt x="4403" y="4071"/>
                    <a:pt x="4403" y="4071"/>
                  </a:cubicBezTo>
                  <a:cubicBezTo>
                    <a:pt x="1601" y="4071"/>
                    <a:pt x="1001" y="2937"/>
                    <a:pt x="1835" y="2403"/>
                  </a:cubicBezTo>
                  <a:cubicBezTo>
                    <a:pt x="1929" y="2339"/>
                    <a:pt x="2034" y="2311"/>
                    <a:pt x="2147" y="2311"/>
                  </a:cubicBezTo>
                  <a:close/>
                  <a:moveTo>
                    <a:pt x="7187" y="0"/>
                  </a:moveTo>
                  <a:cubicBezTo>
                    <a:pt x="5077" y="0"/>
                    <a:pt x="5504" y="4104"/>
                    <a:pt x="5504" y="4104"/>
                  </a:cubicBezTo>
                  <a:cubicBezTo>
                    <a:pt x="5504" y="4104"/>
                    <a:pt x="4737" y="2837"/>
                    <a:pt x="3436" y="2003"/>
                  </a:cubicBezTo>
                  <a:cubicBezTo>
                    <a:pt x="2935" y="1651"/>
                    <a:pt x="2342" y="1448"/>
                    <a:pt x="1800" y="1448"/>
                  </a:cubicBezTo>
                  <a:cubicBezTo>
                    <a:pt x="1004" y="1448"/>
                    <a:pt x="319" y="1885"/>
                    <a:pt x="200" y="2937"/>
                  </a:cubicBezTo>
                  <a:cubicBezTo>
                    <a:pt x="0" y="4638"/>
                    <a:pt x="4537" y="5005"/>
                    <a:pt x="4537" y="5005"/>
                  </a:cubicBezTo>
                  <a:cubicBezTo>
                    <a:pt x="4170" y="5505"/>
                    <a:pt x="334" y="7140"/>
                    <a:pt x="334" y="7140"/>
                  </a:cubicBezTo>
                  <a:cubicBezTo>
                    <a:pt x="534" y="7306"/>
                    <a:pt x="967" y="7348"/>
                    <a:pt x="1351" y="7348"/>
                  </a:cubicBezTo>
                  <a:cubicBezTo>
                    <a:pt x="1735" y="7348"/>
                    <a:pt x="2068" y="7307"/>
                    <a:pt x="2068" y="7306"/>
                  </a:cubicBezTo>
                  <a:lnTo>
                    <a:pt x="2068" y="7306"/>
                  </a:lnTo>
                  <a:cubicBezTo>
                    <a:pt x="2102" y="7673"/>
                    <a:pt x="1868" y="8507"/>
                    <a:pt x="1868" y="8507"/>
                  </a:cubicBezTo>
                  <a:cubicBezTo>
                    <a:pt x="3236" y="7907"/>
                    <a:pt x="4503" y="6306"/>
                    <a:pt x="4503" y="6306"/>
                  </a:cubicBezTo>
                  <a:lnTo>
                    <a:pt x="4503" y="6306"/>
                  </a:lnTo>
                  <a:cubicBezTo>
                    <a:pt x="3703" y="8207"/>
                    <a:pt x="3036" y="10008"/>
                    <a:pt x="3036" y="10008"/>
                  </a:cubicBezTo>
                  <a:cubicBezTo>
                    <a:pt x="3047" y="10016"/>
                    <a:pt x="3060" y="10019"/>
                    <a:pt x="3076" y="10019"/>
                  </a:cubicBezTo>
                  <a:cubicBezTo>
                    <a:pt x="3347" y="10019"/>
                    <a:pt x="4270" y="9008"/>
                    <a:pt x="4270" y="9008"/>
                  </a:cubicBezTo>
                  <a:lnTo>
                    <a:pt x="4270" y="9008"/>
                  </a:lnTo>
                  <a:cubicBezTo>
                    <a:pt x="4370" y="9808"/>
                    <a:pt x="4103" y="10409"/>
                    <a:pt x="4103" y="10409"/>
                  </a:cubicBezTo>
                  <a:cubicBezTo>
                    <a:pt x="4116" y="10410"/>
                    <a:pt x="4129" y="10410"/>
                    <a:pt x="4141" y="10410"/>
                  </a:cubicBezTo>
                  <a:cubicBezTo>
                    <a:pt x="5284" y="10410"/>
                    <a:pt x="5871" y="6006"/>
                    <a:pt x="5871" y="6006"/>
                  </a:cubicBezTo>
                  <a:lnTo>
                    <a:pt x="5871" y="6006"/>
                  </a:lnTo>
                  <a:cubicBezTo>
                    <a:pt x="6238" y="7073"/>
                    <a:pt x="5671" y="8741"/>
                    <a:pt x="5671" y="8741"/>
                  </a:cubicBezTo>
                  <a:cubicBezTo>
                    <a:pt x="5810" y="8784"/>
                    <a:pt x="5947" y="8801"/>
                    <a:pt x="6079" y="8801"/>
                  </a:cubicBezTo>
                  <a:cubicBezTo>
                    <a:pt x="6774" y="8801"/>
                    <a:pt x="7339" y="8307"/>
                    <a:pt x="7339" y="8307"/>
                  </a:cubicBezTo>
                  <a:cubicBezTo>
                    <a:pt x="8106" y="6773"/>
                    <a:pt x="6772" y="4471"/>
                    <a:pt x="6772" y="4471"/>
                  </a:cubicBezTo>
                  <a:cubicBezTo>
                    <a:pt x="8740" y="3604"/>
                    <a:pt x="9407" y="101"/>
                    <a:pt x="7239" y="1"/>
                  </a:cubicBezTo>
                  <a:cubicBezTo>
                    <a:pt x="7221" y="1"/>
                    <a:pt x="7204" y="0"/>
                    <a:pt x="7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74" name="Google Shape;974;p50"/>
          <p:cNvPicPr preferRelativeResize="0"/>
          <p:nvPr/>
        </p:nvPicPr>
        <p:blipFill>
          <a:blip r:embed="rId3">
            <a:alphaModFix/>
          </a:blip>
          <a:stretch>
            <a:fillRect/>
          </a:stretch>
        </p:blipFill>
        <p:spPr>
          <a:xfrm>
            <a:off x="849962" y="4471987"/>
            <a:ext cx="173870" cy="264025"/>
          </a:xfrm>
          <a:prstGeom prst="rect">
            <a:avLst/>
          </a:prstGeom>
          <a:noFill/>
          <a:ln>
            <a:noFill/>
          </a:ln>
        </p:spPr>
      </p:pic>
      <p:pic>
        <p:nvPicPr>
          <p:cNvPr id="975" name="Google Shape;975;p50"/>
          <p:cNvPicPr preferRelativeResize="0"/>
          <p:nvPr/>
        </p:nvPicPr>
        <p:blipFill>
          <a:blip r:embed="rId3">
            <a:alphaModFix/>
          </a:blip>
          <a:stretch>
            <a:fillRect/>
          </a:stretch>
        </p:blipFill>
        <p:spPr>
          <a:xfrm>
            <a:off x="8343850" y="3765587"/>
            <a:ext cx="173870" cy="264025"/>
          </a:xfrm>
          <a:prstGeom prst="rect">
            <a:avLst/>
          </a:prstGeom>
          <a:noFill/>
          <a:ln>
            <a:noFill/>
          </a:ln>
        </p:spPr>
      </p:pic>
      <p:pic>
        <p:nvPicPr>
          <p:cNvPr id="976" name="Google Shape;976;p50"/>
          <p:cNvPicPr preferRelativeResize="0"/>
          <p:nvPr/>
        </p:nvPicPr>
        <p:blipFill>
          <a:blip r:embed="rId4">
            <a:alphaModFix/>
          </a:blip>
          <a:stretch>
            <a:fillRect/>
          </a:stretch>
        </p:blipFill>
        <p:spPr>
          <a:xfrm>
            <a:off x="8194412" y="1731575"/>
            <a:ext cx="113300" cy="113300"/>
          </a:xfrm>
          <a:prstGeom prst="rect">
            <a:avLst/>
          </a:prstGeom>
          <a:noFill/>
          <a:ln>
            <a:noFill/>
          </a:ln>
        </p:spPr>
      </p:pic>
      <p:pic>
        <p:nvPicPr>
          <p:cNvPr id="977" name="Google Shape;977;p50"/>
          <p:cNvPicPr preferRelativeResize="0"/>
          <p:nvPr/>
        </p:nvPicPr>
        <p:blipFill>
          <a:blip r:embed="rId3">
            <a:alphaModFix/>
          </a:blip>
          <a:stretch>
            <a:fillRect/>
          </a:stretch>
        </p:blipFill>
        <p:spPr>
          <a:xfrm>
            <a:off x="4533850" y="4375187"/>
            <a:ext cx="173870" cy="264025"/>
          </a:xfrm>
          <a:prstGeom prst="rect">
            <a:avLst/>
          </a:prstGeom>
          <a:noFill/>
          <a:ln>
            <a:noFill/>
          </a:ln>
        </p:spPr>
      </p:pic>
      <p:pic>
        <p:nvPicPr>
          <p:cNvPr id="978" name="Google Shape;978;p50"/>
          <p:cNvPicPr preferRelativeResize="0"/>
          <p:nvPr/>
        </p:nvPicPr>
        <p:blipFill>
          <a:blip r:embed="rId3">
            <a:alphaModFix/>
          </a:blip>
          <a:stretch>
            <a:fillRect/>
          </a:stretch>
        </p:blipFill>
        <p:spPr>
          <a:xfrm>
            <a:off x="849962" y="1334325"/>
            <a:ext cx="173870" cy="264025"/>
          </a:xfrm>
          <a:prstGeom prst="rect">
            <a:avLst/>
          </a:prstGeom>
          <a:noFill/>
          <a:ln>
            <a:noFill/>
          </a:ln>
        </p:spPr>
      </p:pic>
      <p:sp>
        <p:nvSpPr>
          <p:cNvPr id="12" name="Google Shape;969;p50">
            <a:extLst>
              <a:ext uri="{FF2B5EF4-FFF2-40B4-BE49-F238E27FC236}">
                <a16:creationId xmlns:a16="http://schemas.microsoft.com/office/drawing/2014/main" id="{92B14707-14C1-4094-4A5B-9069CB6493BB}"/>
              </a:ext>
            </a:extLst>
          </p:cNvPr>
          <p:cNvSpPr txBox="1">
            <a:spLocks/>
          </p:cNvSpPr>
          <p:nvPr/>
        </p:nvSpPr>
        <p:spPr>
          <a:xfrm>
            <a:off x="1721220" y="1962500"/>
            <a:ext cx="5701553"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2400"/>
              <a:buFont typeface="Bebas Neue"/>
              <a:buNone/>
              <a:defRPr sz="2400" b="0" i="0" u="none" strike="noStrike" cap="none">
                <a:solidFill>
                  <a:schemeClr val="dk1"/>
                </a:solidFill>
                <a:latin typeface="Baskervville"/>
                <a:ea typeface="Baskervville"/>
                <a:cs typeface="Baskervville"/>
                <a:sym typeface="Baskervville"/>
              </a:defRPr>
            </a:lvl1pPr>
            <a:lvl2pPr marL="914400" marR="0" lvl="1" indent="-317500" algn="ctr"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9pPr>
          </a:lstStyle>
          <a:p>
            <a:pPr marL="0" indent="0"/>
            <a:r>
              <a:rPr lang="en-US" sz="2000" dirty="0">
                <a:solidFill>
                  <a:schemeClr val="tx2"/>
                </a:solidFill>
              </a:rPr>
              <a:t>Intake, Enrolment and Graduates by Institutions</a:t>
            </a:r>
          </a:p>
          <a:p>
            <a:pPr marL="0" indent="0"/>
            <a:r>
              <a:rPr lang="en-US" sz="1200" i="1" dirty="0">
                <a:solidFill>
                  <a:schemeClr val="tx1"/>
                </a:solidFill>
              </a:rPr>
              <a:t>IntakeByInstitution.csv and GraduatesByInstitution.csv</a:t>
            </a:r>
            <a:endParaRPr lang="en-SG" sz="1200" i="1" dirty="0">
              <a:solidFill>
                <a:schemeClr val="tx1"/>
              </a:solidFill>
            </a:endParaRPr>
          </a:p>
        </p:txBody>
      </p:sp>
      <p:sp>
        <p:nvSpPr>
          <p:cNvPr id="13" name="Google Shape;969;p50">
            <a:extLst>
              <a:ext uri="{FF2B5EF4-FFF2-40B4-BE49-F238E27FC236}">
                <a16:creationId xmlns:a16="http://schemas.microsoft.com/office/drawing/2014/main" id="{1F17C785-C2A2-2202-6E3D-6BB5DC2048B5}"/>
              </a:ext>
            </a:extLst>
          </p:cNvPr>
          <p:cNvSpPr txBox="1">
            <a:spLocks/>
          </p:cNvSpPr>
          <p:nvPr/>
        </p:nvSpPr>
        <p:spPr>
          <a:xfrm>
            <a:off x="1260455" y="2674460"/>
            <a:ext cx="6894530"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2400"/>
              <a:buFont typeface="Bebas Neue"/>
              <a:buNone/>
              <a:defRPr sz="2400" b="0" i="0" u="none" strike="noStrike" cap="none">
                <a:solidFill>
                  <a:schemeClr val="dk1"/>
                </a:solidFill>
                <a:latin typeface="Baskervville"/>
                <a:ea typeface="Baskervville"/>
                <a:cs typeface="Baskervville"/>
                <a:sym typeface="Baskervville"/>
              </a:defRPr>
            </a:lvl1pPr>
            <a:lvl2pPr marL="914400" marR="0" lvl="1" indent="-317500" algn="ctr"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9pPr>
          </a:lstStyle>
          <a:p>
            <a:pPr marL="0" indent="0"/>
            <a:r>
              <a:rPr lang="en-US" sz="2000" dirty="0">
                <a:solidFill>
                  <a:schemeClr val="tx2"/>
                </a:solidFill>
              </a:rPr>
              <a:t>Universities - Intake, Enrolment and Graduates by Course</a:t>
            </a:r>
          </a:p>
          <a:p>
            <a:pPr marL="0" indent="0"/>
            <a:r>
              <a:rPr lang="en-SG" sz="1200" i="1" dirty="0">
                <a:solidFill>
                  <a:schemeClr val="tx1"/>
                </a:solidFill>
              </a:rPr>
              <a:t>UniversitiesIntakeEnrolmentandGraduatesbyCourse.csv</a:t>
            </a:r>
          </a:p>
        </p:txBody>
      </p:sp>
      <p:sp>
        <p:nvSpPr>
          <p:cNvPr id="14" name="Google Shape;969;p50">
            <a:extLst>
              <a:ext uri="{FF2B5EF4-FFF2-40B4-BE49-F238E27FC236}">
                <a16:creationId xmlns:a16="http://schemas.microsoft.com/office/drawing/2014/main" id="{E7127ED1-9D4B-1689-72F5-90FED76E8CD5}"/>
              </a:ext>
            </a:extLst>
          </p:cNvPr>
          <p:cNvSpPr txBox="1">
            <a:spLocks/>
          </p:cNvSpPr>
          <p:nvPr/>
        </p:nvSpPr>
        <p:spPr>
          <a:xfrm>
            <a:off x="1994328" y="3417725"/>
            <a:ext cx="5155339"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2400"/>
              <a:buFont typeface="Bebas Neue"/>
              <a:buNone/>
              <a:defRPr sz="2400" b="0" i="0" u="none" strike="noStrike" cap="none">
                <a:solidFill>
                  <a:schemeClr val="dk1"/>
                </a:solidFill>
                <a:latin typeface="Baskervville"/>
                <a:ea typeface="Baskervville"/>
                <a:cs typeface="Baskervville"/>
                <a:sym typeface="Baskervville"/>
              </a:defRPr>
            </a:lvl1pPr>
            <a:lvl2pPr marL="914400" marR="0" lvl="1" indent="-317500" algn="ctr"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9pPr>
          </a:lstStyle>
          <a:p>
            <a:pPr marL="0" indent="0"/>
            <a:r>
              <a:rPr lang="en-SG" sz="2000" dirty="0">
                <a:solidFill>
                  <a:schemeClr val="tx2"/>
                </a:solidFill>
              </a:rPr>
              <a:t>NUS Indicative Grade Profile</a:t>
            </a:r>
          </a:p>
          <a:p>
            <a:pPr marL="0" indent="0"/>
            <a:r>
              <a:rPr lang="en-SG" sz="1200" i="1" dirty="0">
                <a:solidFill>
                  <a:schemeClr val="tx1"/>
                </a:solidFill>
              </a:rPr>
              <a:t>NUSigp.csv</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Datasets</a:t>
            </a:r>
            <a:endParaRPr dirty="0"/>
          </a:p>
        </p:txBody>
      </p:sp>
      <p:pic>
        <p:nvPicPr>
          <p:cNvPr id="1006" name="Google Shape;1006;p51"/>
          <p:cNvPicPr preferRelativeResize="0"/>
          <p:nvPr/>
        </p:nvPicPr>
        <p:blipFill>
          <a:blip r:embed="rId3">
            <a:alphaModFix/>
          </a:blip>
          <a:stretch>
            <a:fillRect/>
          </a:stretch>
        </p:blipFill>
        <p:spPr>
          <a:xfrm>
            <a:off x="3246800" y="4085037"/>
            <a:ext cx="173870" cy="264025"/>
          </a:xfrm>
          <a:prstGeom prst="rect">
            <a:avLst/>
          </a:prstGeom>
          <a:noFill/>
          <a:ln>
            <a:noFill/>
          </a:ln>
        </p:spPr>
      </p:pic>
      <p:pic>
        <p:nvPicPr>
          <p:cNvPr id="1007" name="Google Shape;1007;p51"/>
          <p:cNvPicPr preferRelativeResize="0"/>
          <p:nvPr/>
        </p:nvPicPr>
        <p:blipFill>
          <a:blip r:embed="rId3">
            <a:alphaModFix/>
          </a:blip>
          <a:stretch>
            <a:fillRect/>
          </a:stretch>
        </p:blipFill>
        <p:spPr>
          <a:xfrm>
            <a:off x="5609000" y="1265637"/>
            <a:ext cx="173870" cy="264025"/>
          </a:xfrm>
          <a:prstGeom prst="rect">
            <a:avLst/>
          </a:prstGeom>
          <a:noFill/>
          <a:ln>
            <a:noFill/>
          </a:ln>
        </p:spPr>
      </p:pic>
      <p:pic>
        <p:nvPicPr>
          <p:cNvPr id="1008" name="Google Shape;1008;p51"/>
          <p:cNvPicPr preferRelativeResize="0"/>
          <p:nvPr/>
        </p:nvPicPr>
        <p:blipFill>
          <a:blip r:embed="rId4">
            <a:alphaModFix/>
          </a:blip>
          <a:stretch>
            <a:fillRect/>
          </a:stretch>
        </p:blipFill>
        <p:spPr>
          <a:xfrm>
            <a:off x="6670412" y="4550975"/>
            <a:ext cx="113300" cy="113300"/>
          </a:xfrm>
          <a:prstGeom prst="rect">
            <a:avLst/>
          </a:prstGeom>
          <a:noFill/>
          <a:ln>
            <a:noFill/>
          </a:ln>
        </p:spPr>
      </p:pic>
      <p:pic>
        <p:nvPicPr>
          <p:cNvPr id="1009" name="Google Shape;1009;p51"/>
          <p:cNvPicPr preferRelativeResize="0"/>
          <p:nvPr/>
        </p:nvPicPr>
        <p:blipFill>
          <a:blip r:embed="rId4">
            <a:alphaModFix/>
          </a:blip>
          <a:stretch>
            <a:fillRect/>
          </a:stretch>
        </p:blipFill>
        <p:spPr>
          <a:xfrm>
            <a:off x="7356212" y="664775"/>
            <a:ext cx="113300" cy="113300"/>
          </a:xfrm>
          <a:prstGeom prst="rect">
            <a:avLst/>
          </a:prstGeom>
          <a:noFill/>
          <a:ln>
            <a:noFill/>
          </a:ln>
        </p:spPr>
      </p:pic>
      <p:pic>
        <p:nvPicPr>
          <p:cNvPr id="29" name="Picture 28">
            <a:extLst>
              <a:ext uri="{FF2B5EF4-FFF2-40B4-BE49-F238E27FC236}">
                <a16:creationId xmlns:a16="http://schemas.microsoft.com/office/drawing/2014/main" id="{A885D2BD-62D4-2ABC-2269-F785009A8A1A}"/>
              </a:ext>
            </a:extLst>
          </p:cNvPr>
          <p:cNvPicPr>
            <a:picLocks noChangeAspect="1"/>
          </p:cNvPicPr>
          <p:nvPr/>
        </p:nvPicPr>
        <p:blipFill>
          <a:blip r:embed="rId5"/>
          <a:stretch>
            <a:fillRect/>
          </a:stretch>
        </p:blipFill>
        <p:spPr>
          <a:xfrm>
            <a:off x="2802022" y="0"/>
            <a:ext cx="6341978" cy="5168496"/>
          </a:xfrm>
          <a:prstGeom prst="rect">
            <a:avLst/>
          </a:prstGeom>
        </p:spPr>
      </p:pic>
      <p:sp>
        <p:nvSpPr>
          <p:cNvPr id="2" name="TextBox 1">
            <a:extLst>
              <a:ext uri="{FF2B5EF4-FFF2-40B4-BE49-F238E27FC236}">
                <a16:creationId xmlns:a16="http://schemas.microsoft.com/office/drawing/2014/main" id="{22F1703A-9575-154C-3340-1B9A419E5351}"/>
              </a:ext>
            </a:extLst>
          </p:cNvPr>
          <p:cNvSpPr txBox="1"/>
          <p:nvPr/>
        </p:nvSpPr>
        <p:spPr>
          <a:xfrm>
            <a:off x="273975" y="2430359"/>
            <a:ext cx="2447365" cy="584775"/>
          </a:xfrm>
          <a:prstGeom prst="rect">
            <a:avLst/>
          </a:prstGeom>
          <a:noFill/>
        </p:spPr>
        <p:txBody>
          <a:bodyPr wrap="square" rtlCol="0">
            <a:spAutoFit/>
          </a:bodyPr>
          <a:lstStyle/>
          <a:p>
            <a:r>
              <a:rPr lang="en-US" sz="1600" dirty="0">
                <a:solidFill>
                  <a:schemeClr val="accent4"/>
                </a:solidFill>
                <a:latin typeface="Baskervville" panose="020B0604020202020204" charset="0"/>
              </a:rPr>
              <a:t>Data extracted using </a:t>
            </a:r>
            <a:r>
              <a:rPr lang="en-US" sz="1600" dirty="0" err="1">
                <a:solidFill>
                  <a:schemeClr val="accent4"/>
                </a:solidFill>
                <a:latin typeface="Baskervville" panose="020B0604020202020204" charset="0"/>
              </a:rPr>
              <a:t>Numpy</a:t>
            </a:r>
            <a:endParaRPr lang="en-SG" sz="1600" dirty="0">
              <a:solidFill>
                <a:schemeClr val="accent4"/>
              </a:solidFill>
              <a:latin typeface="Baskervville" panose="020B0604020202020204" charset="0"/>
            </a:endParaRPr>
          </a:p>
        </p:txBody>
      </p:sp>
    </p:spTree>
    <p:extLst>
      <p:ext uri="{BB962C8B-B14F-4D97-AF65-F5344CB8AC3E}">
        <p14:creationId xmlns:p14="http://schemas.microsoft.com/office/powerpoint/2010/main" val="3773720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47"/>
          <p:cNvSpPr txBox="1">
            <a:spLocks noGrp="1"/>
          </p:cNvSpPr>
          <p:nvPr>
            <p:ph type="title"/>
          </p:nvPr>
        </p:nvSpPr>
        <p:spPr>
          <a:xfrm>
            <a:off x="720000" y="2414400"/>
            <a:ext cx="5067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Analysis</a:t>
            </a:r>
            <a:endParaRPr dirty="0"/>
          </a:p>
        </p:txBody>
      </p:sp>
      <p:sp>
        <p:nvSpPr>
          <p:cNvPr id="896" name="Google Shape;896;p47"/>
          <p:cNvSpPr txBox="1">
            <a:spLocks noGrp="1"/>
          </p:cNvSpPr>
          <p:nvPr>
            <p:ph type="title" idx="2"/>
          </p:nvPr>
        </p:nvSpPr>
        <p:spPr>
          <a:xfrm>
            <a:off x="842801" y="1601375"/>
            <a:ext cx="1107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pic>
        <p:nvPicPr>
          <p:cNvPr id="898" name="Google Shape;898;p47"/>
          <p:cNvPicPr preferRelativeResize="0"/>
          <p:nvPr/>
        </p:nvPicPr>
        <p:blipFill>
          <a:blip r:embed="rId3">
            <a:alphaModFix/>
          </a:blip>
          <a:stretch>
            <a:fillRect/>
          </a:stretch>
        </p:blipFill>
        <p:spPr>
          <a:xfrm flipH="1">
            <a:off x="6042710" y="2047640"/>
            <a:ext cx="2730450" cy="3095850"/>
          </a:xfrm>
          <a:prstGeom prst="rect">
            <a:avLst/>
          </a:prstGeom>
          <a:noFill/>
          <a:ln>
            <a:noFill/>
          </a:ln>
        </p:spPr>
      </p:pic>
      <p:pic>
        <p:nvPicPr>
          <p:cNvPr id="899" name="Google Shape;899;p47"/>
          <p:cNvPicPr preferRelativeResize="0"/>
          <p:nvPr/>
        </p:nvPicPr>
        <p:blipFill>
          <a:blip r:embed="rId4">
            <a:alphaModFix/>
          </a:blip>
          <a:stretch>
            <a:fillRect/>
          </a:stretch>
        </p:blipFill>
        <p:spPr>
          <a:xfrm>
            <a:off x="2683687" y="430650"/>
            <a:ext cx="173870" cy="264025"/>
          </a:xfrm>
          <a:prstGeom prst="rect">
            <a:avLst/>
          </a:prstGeom>
          <a:noFill/>
          <a:ln>
            <a:noFill/>
          </a:ln>
        </p:spPr>
      </p:pic>
      <p:pic>
        <p:nvPicPr>
          <p:cNvPr id="900" name="Google Shape;900;p47"/>
          <p:cNvPicPr preferRelativeResize="0"/>
          <p:nvPr/>
        </p:nvPicPr>
        <p:blipFill>
          <a:blip r:embed="rId4">
            <a:alphaModFix/>
          </a:blip>
          <a:stretch>
            <a:fillRect/>
          </a:stretch>
        </p:blipFill>
        <p:spPr>
          <a:xfrm>
            <a:off x="7636687" y="3173850"/>
            <a:ext cx="173870" cy="264025"/>
          </a:xfrm>
          <a:prstGeom prst="rect">
            <a:avLst/>
          </a:prstGeom>
          <a:noFill/>
          <a:ln>
            <a:noFill/>
          </a:ln>
        </p:spPr>
      </p:pic>
      <p:pic>
        <p:nvPicPr>
          <p:cNvPr id="901" name="Google Shape;901;p47"/>
          <p:cNvPicPr preferRelativeResize="0"/>
          <p:nvPr/>
        </p:nvPicPr>
        <p:blipFill>
          <a:blip r:embed="rId5">
            <a:alphaModFix/>
          </a:blip>
          <a:stretch>
            <a:fillRect/>
          </a:stretch>
        </p:blipFill>
        <p:spPr>
          <a:xfrm>
            <a:off x="7306675" y="4191000"/>
            <a:ext cx="113300" cy="113300"/>
          </a:xfrm>
          <a:prstGeom prst="rect">
            <a:avLst/>
          </a:prstGeom>
          <a:noFill/>
          <a:ln>
            <a:noFill/>
          </a:ln>
        </p:spPr>
      </p:pic>
      <p:pic>
        <p:nvPicPr>
          <p:cNvPr id="902" name="Google Shape;902;p47"/>
          <p:cNvPicPr preferRelativeResize="0"/>
          <p:nvPr/>
        </p:nvPicPr>
        <p:blipFill>
          <a:blip r:embed="rId6">
            <a:alphaModFix/>
          </a:blip>
          <a:stretch>
            <a:fillRect/>
          </a:stretch>
        </p:blipFill>
        <p:spPr>
          <a:xfrm rot="9879694">
            <a:off x="4578494" y="-808035"/>
            <a:ext cx="296613" cy="1860066"/>
          </a:xfrm>
          <a:prstGeom prst="rect">
            <a:avLst/>
          </a:prstGeom>
          <a:noFill/>
          <a:ln>
            <a:noFill/>
          </a:ln>
        </p:spPr>
      </p:pic>
      <p:pic>
        <p:nvPicPr>
          <p:cNvPr id="903" name="Google Shape;903;p47"/>
          <p:cNvPicPr preferRelativeResize="0"/>
          <p:nvPr/>
        </p:nvPicPr>
        <p:blipFill>
          <a:blip r:embed="rId6">
            <a:alphaModFix/>
          </a:blip>
          <a:stretch>
            <a:fillRect/>
          </a:stretch>
        </p:blipFill>
        <p:spPr>
          <a:xfrm rot="9504295" flipH="1">
            <a:off x="4614540" y="-676619"/>
            <a:ext cx="296613" cy="1860065"/>
          </a:xfrm>
          <a:prstGeom prst="rect">
            <a:avLst/>
          </a:prstGeom>
          <a:noFill/>
          <a:ln>
            <a:noFill/>
          </a:ln>
        </p:spPr>
      </p:pic>
      <p:grpSp>
        <p:nvGrpSpPr>
          <p:cNvPr id="904" name="Google Shape;904;p47"/>
          <p:cNvGrpSpPr/>
          <p:nvPr/>
        </p:nvGrpSpPr>
        <p:grpSpPr>
          <a:xfrm rot="-835250" flipH="1">
            <a:off x="7561875" y="281646"/>
            <a:ext cx="973056" cy="676744"/>
            <a:chOff x="3370900" y="1218500"/>
            <a:chExt cx="850650" cy="591600"/>
          </a:xfrm>
        </p:grpSpPr>
        <p:sp>
          <p:nvSpPr>
            <p:cNvPr id="905" name="Google Shape;905;p47"/>
            <p:cNvSpPr/>
            <p:nvPr/>
          </p:nvSpPr>
          <p:spPr>
            <a:xfrm>
              <a:off x="3370900" y="1378925"/>
              <a:ext cx="818125" cy="323600"/>
            </a:xfrm>
            <a:custGeom>
              <a:avLst/>
              <a:gdLst/>
              <a:ahLst/>
              <a:cxnLst/>
              <a:rect l="l" t="t" r="r" b="b"/>
              <a:pathLst>
                <a:path w="32725" h="12944" extrusionOk="0">
                  <a:moveTo>
                    <a:pt x="32724" y="1"/>
                  </a:moveTo>
                  <a:lnTo>
                    <a:pt x="17147" y="2569"/>
                  </a:lnTo>
                  <a:lnTo>
                    <a:pt x="1" y="12943"/>
                  </a:lnTo>
                  <a:lnTo>
                    <a:pt x="24485" y="11042"/>
                  </a:lnTo>
                  <a:lnTo>
                    <a:pt x="32724" y="1"/>
                  </a:ln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7"/>
            <p:cNvSpPr/>
            <p:nvPr/>
          </p:nvSpPr>
          <p:spPr>
            <a:xfrm>
              <a:off x="3638600" y="1480675"/>
              <a:ext cx="582950" cy="329425"/>
            </a:xfrm>
            <a:custGeom>
              <a:avLst/>
              <a:gdLst/>
              <a:ahLst/>
              <a:cxnLst/>
              <a:rect l="l" t="t" r="r" b="b"/>
              <a:pathLst>
                <a:path w="23318" h="13177" extrusionOk="0">
                  <a:moveTo>
                    <a:pt x="19314" y="0"/>
                  </a:moveTo>
                  <a:lnTo>
                    <a:pt x="14011" y="7439"/>
                  </a:lnTo>
                  <a:lnTo>
                    <a:pt x="1" y="8373"/>
                  </a:lnTo>
                  <a:lnTo>
                    <a:pt x="334" y="13176"/>
                  </a:lnTo>
                  <a:cubicBezTo>
                    <a:pt x="3525" y="11320"/>
                    <a:pt x="8490" y="10950"/>
                    <a:pt x="11763" y="10950"/>
                  </a:cubicBezTo>
                  <a:cubicBezTo>
                    <a:pt x="13724" y="10950"/>
                    <a:pt x="15078" y="11083"/>
                    <a:pt x="15078" y="11108"/>
                  </a:cubicBezTo>
                  <a:cubicBezTo>
                    <a:pt x="16612" y="7105"/>
                    <a:pt x="23317" y="2369"/>
                    <a:pt x="23317" y="2369"/>
                  </a:cubicBezTo>
                  <a:lnTo>
                    <a:pt x="19314" y="0"/>
                  </a:ln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7"/>
            <p:cNvSpPr/>
            <p:nvPr/>
          </p:nvSpPr>
          <p:spPr>
            <a:xfrm>
              <a:off x="3836250" y="1260500"/>
              <a:ext cx="212675" cy="269850"/>
            </a:xfrm>
            <a:custGeom>
              <a:avLst/>
              <a:gdLst/>
              <a:ahLst/>
              <a:cxnLst/>
              <a:rect l="l" t="t" r="r" b="b"/>
              <a:pathLst>
                <a:path w="8507" h="10794" extrusionOk="0">
                  <a:moveTo>
                    <a:pt x="8293" y="1"/>
                  </a:moveTo>
                  <a:cubicBezTo>
                    <a:pt x="7784" y="1"/>
                    <a:pt x="3367" y="91"/>
                    <a:pt x="2702" y="3604"/>
                  </a:cubicBezTo>
                  <a:cubicBezTo>
                    <a:pt x="2035" y="7139"/>
                    <a:pt x="34" y="10475"/>
                    <a:pt x="34" y="10508"/>
                  </a:cubicBezTo>
                  <a:cubicBezTo>
                    <a:pt x="0" y="10609"/>
                    <a:pt x="0" y="10742"/>
                    <a:pt x="100" y="10775"/>
                  </a:cubicBezTo>
                  <a:cubicBezTo>
                    <a:pt x="123" y="10786"/>
                    <a:pt x="145" y="10794"/>
                    <a:pt x="168" y="10794"/>
                  </a:cubicBezTo>
                  <a:cubicBezTo>
                    <a:pt x="215" y="10794"/>
                    <a:pt x="267" y="10764"/>
                    <a:pt x="334" y="10675"/>
                  </a:cubicBezTo>
                  <a:cubicBezTo>
                    <a:pt x="334" y="10675"/>
                    <a:pt x="2369" y="7306"/>
                    <a:pt x="3036" y="3670"/>
                  </a:cubicBezTo>
                  <a:cubicBezTo>
                    <a:pt x="3635" y="424"/>
                    <a:pt x="7778" y="334"/>
                    <a:pt x="8289" y="334"/>
                  </a:cubicBezTo>
                  <a:cubicBezTo>
                    <a:pt x="8318" y="334"/>
                    <a:pt x="8336" y="335"/>
                    <a:pt x="8340" y="335"/>
                  </a:cubicBezTo>
                  <a:cubicBezTo>
                    <a:pt x="8406" y="335"/>
                    <a:pt x="8506" y="268"/>
                    <a:pt x="8506" y="168"/>
                  </a:cubicBezTo>
                  <a:cubicBezTo>
                    <a:pt x="8506" y="101"/>
                    <a:pt x="8406" y="1"/>
                    <a:pt x="8340" y="1"/>
                  </a:cubicBezTo>
                  <a:cubicBezTo>
                    <a:pt x="8336" y="1"/>
                    <a:pt x="8320" y="1"/>
                    <a:pt x="8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4038050" y="1251100"/>
              <a:ext cx="66750" cy="49475"/>
            </a:xfrm>
            <a:custGeom>
              <a:avLst/>
              <a:gdLst/>
              <a:ahLst/>
              <a:cxnLst/>
              <a:rect l="l" t="t" r="r" b="b"/>
              <a:pathLst>
                <a:path w="2670" h="1979" extrusionOk="0">
                  <a:moveTo>
                    <a:pt x="1337" y="1"/>
                  </a:moveTo>
                  <a:cubicBezTo>
                    <a:pt x="736" y="1"/>
                    <a:pt x="149" y="175"/>
                    <a:pt x="101" y="844"/>
                  </a:cubicBezTo>
                  <a:cubicBezTo>
                    <a:pt x="1" y="1978"/>
                    <a:pt x="2002" y="1978"/>
                    <a:pt x="2002" y="1978"/>
                  </a:cubicBezTo>
                  <a:lnTo>
                    <a:pt x="2669" y="210"/>
                  </a:lnTo>
                  <a:cubicBezTo>
                    <a:pt x="2669" y="210"/>
                    <a:pt x="1995" y="1"/>
                    <a:pt x="1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3799550" y="1500600"/>
              <a:ext cx="93425" cy="57650"/>
            </a:xfrm>
            <a:custGeom>
              <a:avLst/>
              <a:gdLst/>
              <a:ahLst/>
              <a:cxnLst/>
              <a:rect l="l" t="t" r="r" b="b"/>
              <a:pathLst>
                <a:path w="3737" h="2306" extrusionOk="0">
                  <a:moveTo>
                    <a:pt x="1708" y="0"/>
                  </a:moveTo>
                  <a:cubicBezTo>
                    <a:pt x="1567" y="0"/>
                    <a:pt x="1440" y="13"/>
                    <a:pt x="1335" y="37"/>
                  </a:cubicBezTo>
                  <a:cubicBezTo>
                    <a:pt x="801" y="137"/>
                    <a:pt x="1" y="738"/>
                    <a:pt x="201" y="1338"/>
                  </a:cubicBezTo>
                  <a:cubicBezTo>
                    <a:pt x="401" y="1905"/>
                    <a:pt x="1402" y="2305"/>
                    <a:pt x="1969" y="2305"/>
                  </a:cubicBezTo>
                  <a:cubicBezTo>
                    <a:pt x="2669" y="2305"/>
                    <a:pt x="3737" y="1271"/>
                    <a:pt x="3403" y="671"/>
                  </a:cubicBezTo>
                  <a:cubicBezTo>
                    <a:pt x="3185" y="236"/>
                    <a:pt x="2325" y="0"/>
                    <a:pt x="1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4093925" y="1240500"/>
              <a:ext cx="75075" cy="30050"/>
            </a:xfrm>
            <a:custGeom>
              <a:avLst/>
              <a:gdLst/>
              <a:ahLst/>
              <a:cxnLst/>
              <a:rect l="l" t="t" r="r" b="b"/>
              <a:pathLst>
                <a:path w="3003" h="1202" extrusionOk="0">
                  <a:moveTo>
                    <a:pt x="2803" y="0"/>
                  </a:moveTo>
                  <a:cubicBezTo>
                    <a:pt x="2402" y="67"/>
                    <a:pt x="1969" y="267"/>
                    <a:pt x="1602" y="434"/>
                  </a:cubicBezTo>
                  <a:cubicBezTo>
                    <a:pt x="1168" y="634"/>
                    <a:pt x="768" y="834"/>
                    <a:pt x="301" y="834"/>
                  </a:cubicBezTo>
                  <a:cubicBezTo>
                    <a:pt x="267" y="801"/>
                    <a:pt x="201" y="801"/>
                    <a:pt x="134" y="801"/>
                  </a:cubicBezTo>
                  <a:cubicBezTo>
                    <a:pt x="67" y="834"/>
                    <a:pt x="1" y="934"/>
                    <a:pt x="1" y="1034"/>
                  </a:cubicBezTo>
                  <a:cubicBezTo>
                    <a:pt x="1" y="1101"/>
                    <a:pt x="67" y="1135"/>
                    <a:pt x="134" y="1201"/>
                  </a:cubicBezTo>
                  <a:cubicBezTo>
                    <a:pt x="201" y="1201"/>
                    <a:pt x="201" y="1201"/>
                    <a:pt x="267" y="1135"/>
                  </a:cubicBezTo>
                  <a:cubicBezTo>
                    <a:pt x="302" y="1137"/>
                    <a:pt x="337" y="1138"/>
                    <a:pt x="371" y="1138"/>
                  </a:cubicBezTo>
                  <a:cubicBezTo>
                    <a:pt x="866" y="1138"/>
                    <a:pt x="1334" y="921"/>
                    <a:pt x="1802" y="734"/>
                  </a:cubicBezTo>
                  <a:cubicBezTo>
                    <a:pt x="2169" y="567"/>
                    <a:pt x="2502" y="401"/>
                    <a:pt x="2903" y="334"/>
                  </a:cubicBezTo>
                  <a:cubicBezTo>
                    <a:pt x="2969" y="301"/>
                    <a:pt x="3003" y="234"/>
                    <a:pt x="3003" y="134"/>
                  </a:cubicBezTo>
                  <a:cubicBezTo>
                    <a:pt x="2969" y="67"/>
                    <a:pt x="2903" y="0"/>
                    <a:pt x="28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p:nvPr/>
          </p:nvSpPr>
          <p:spPr>
            <a:xfrm>
              <a:off x="4088925" y="1264525"/>
              <a:ext cx="73400" cy="13800"/>
            </a:xfrm>
            <a:custGeom>
              <a:avLst/>
              <a:gdLst/>
              <a:ahLst/>
              <a:cxnLst/>
              <a:rect l="l" t="t" r="r" b="b"/>
              <a:pathLst>
                <a:path w="2936" h="552" extrusionOk="0">
                  <a:moveTo>
                    <a:pt x="2595" y="0"/>
                  </a:moveTo>
                  <a:cubicBezTo>
                    <a:pt x="2234" y="0"/>
                    <a:pt x="1909" y="83"/>
                    <a:pt x="1535" y="140"/>
                  </a:cubicBezTo>
                  <a:cubicBezTo>
                    <a:pt x="1246" y="212"/>
                    <a:pt x="975" y="267"/>
                    <a:pt x="696" y="267"/>
                  </a:cubicBezTo>
                  <a:cubicBezTo>
                    <a:pt x="588" y="267"/>
                    <a:pt x="479" y="259"/>
                    <a:pt x="367" y="240"/>
                  </a:cubicBezTo>
                  <a:cubicBezTo>
                    <a:pt x="334" y="174"/>
                    <a:pt x="301" y="140"/>
                    <a:pt x="201" y="140"/>
                  </a:cubicBezTo>
                  <a:cubicBezTo>
                    <a:pt x="134" y="140"/>
                    <a:pt x="67" y="240"/>
                    <a:pt x="67" y="307"/>
                  </a:cubicBezTo>
                  <a:cubicBezTo>
                    <a:pt x="0" y="407"/>
                    <a:pt x="101" y="474"/>
                    <a:pt x="167" y="507"/>
                  </a:cubicBezTo>
                  <a:cubicBezTo>
                    <a:pt x="334" y="540"/>
                    <a:pt x="501" y="552"/>
                    <a:pt x="665" y="552"/>
                  </a:cubicBezTo>
                  <a:cubicBezTo>
                    <a:pt x="994" y="552"/>
                    <a:pt x="1313" y="507"/>
                    <a:pt x="1602" y="507"/>
                  </a:cubicBezTo>
                  <a:cubicBezTo>
                    <a:pt x="1909" y="456"/>
                    <a:pt x="2177" y="385"/>
                    <a:pt x="2451" y="385"/>
                  </a:cubicBezTo>
                  <a:cubicBezTo>
                    <a:pt x="2534" y="385"/>
                    <a:pt x="2617" y="392"/>
                    <a:pt x="2702" y="407"/>
                  </a:cubicBezTo>
                  <a:cubicBezTo>
                    <a:pt x="2836" y="407"/>
                    <a:pt x="2936" y="307"/>
                    <a:pt x="2936" y="240"/>
                  </a:cubicBezTo>
                  <a:cubicBezTo>
                    <a:pt x="2936" y="107"/>
                    <a:pt x="2836" y="7"/>
                    <a:pt x="2769" y="7"/>
                  </a:cubicBezTo>
                  <a:cubicBezTo>
                    <a:pt x="2710" y="2"/>
                    <a:pt x="2652" y="0"/>
                    <a:pt x="2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7"/>
            <p:cNvSpPr/>
            <p:nvPr/>
          </p:nvSpPr>
          <p:spPr>
            <a:xfrm>
              <a:off x="4088100" y="1269975"/>
              <a:ext cx="80075" cy="23075"/>
            </a:xfrm>
            <a:custGeom>
              <a:avLst/>
              <a:gdLst/>
              <a:ahLst/>
              <a:cxnLst/>
              <a:rect l="l" t="t" r="r" b="b"/>
              <a:pathLst>
                <a:path w="3203" h="923" extrusionOk="0">
                  <a:moveTo>
                    <a:pt x="218" y="0"/>
                  </a:moveTo>
                  <a:cubicBezTo>
                    <a:pt x="200" y="0"/>
                    <a:pt x="182" y="7"/>
                    <a:pt x="167" y="22"/>
                  </a:cubicBezTo>
                  <a:cubicBezTo>
                    <a:pt x="100" y="56"/>
                    <a:pt x="0" y="122"/>
                    <a:pt x="33" y="222"/>
                  </a:cubicBezTo>
                  <a:cubicBezTo>
                    <a:pt x="100" y="423"/>
                    <a:pt x="234" y="589"/>
                    <a:pt x="500" y="723"/>
                  </a:cubicBezTo>
                  <a:cubicBezTo>
                    <a:pt x="534" y="723"/>
                    <a:pt x="567" y="756"/>
                    <a:pt x="634" y="756"/>
                  </a:cubicBezTo>
                  <a:cubicBezTo>
                    <a:pt x="1001" y="923"/>
                    <a:pt x="1468" y="923"/>
                    <a:pt x="1801" y="923"/>
                  </a:cubicBezTo>
                  <a:lnTo>
                    <a:pt x="2068" y="923"/>
                  </a:lnTo>
                  <a:cubicBezTo>
                    <a:pt x="2291" y="923"/>
                    <a:pt x="2498" y="908"/>
                    <a:pt x="2701" y="908"/>
                  </a:cubicBezTo>
                  <a:cubicBezTo>
                    <a:pt x="2802" y="908"/>
                    <a:pt x="2902" y="912"/>
                    <a:pt x="3002" y="923"/>
                  </a:cubicBezTo>
                  <a:cubicBezTo>
                    <a:pt x="3136" y="923"/>
                    <a:pt x="3202" y="856"/>
                    <a:pt x="3202" y="756"/>
                  </a:cubicBezTo>
                  <a:cubicBezTo>
                    <a:pt x="3202" y="623"/>
                    <a:pt x="3136" y="556"/>
                    <a:pt x="3036" y="556"/>
                  </a:cubicBezTo>
                  <a:cubicBezTo>
                    <a:pt x="2886" y="539"/>
                    <a:pt x="2727" y="531"/>
                    <a:pt x="2564" y="531"/>
                  </a:cubicBezTo>
                  <a:cubicBezTo>
                    <a:pt x="2402" y="531"/>
                    <a:pt x="2235" y="539"/>
                    <a:pt x="2068" y="556"/>
                  </a:cubicBezTo>
                  <a:lnTo>
                    <a:pt x="1801" y="556"/>
                  </a:lnTo>
                  <a:cubicBezTo>
                    <a:pt x="1401" y="556"/>
                    <a:pt x="1034" y="556"/>
                    <a:pt x="667" y="389"/>
                  </a:cubicBezTo>
                  <a:cubicBezTo>
                    <a:pt x="567" y="356"/>
                    <a:pt x="434" y="256"/>
                    <a:pt x="367" y="122"/>
                  </a:cubicBezTo>
                  <a:cubicBezTo>
                    <a:pt x="341" y="71"/>
                    <a:pt x="277" y="0"/>
                    <a:pt x="2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7"/>
            <p:cNvSpPr/>
            <p:nvPr/>
          </p:nvSpPr>
          <p:spPr>
            <a:xfrm>
              <a:off x="4083075" y="1292725"/>
              <a:ext cx="45900" cy="57050"/>
            </a:xfrm>
            <a:custGeom>
              <a:avLst/>
              <a:gdLst/>
              <a:ahLst/>
              <a:cxnLst/>
              <a:rect l="l" t="t" r="r" b="b"/>
              <a:pathLst>
                <a:path w="1836" h="2282" extrusionOk="0">
                  <a:moveTo>
                    <a:pt x="170" y="0"/>
                  </a:moveTo>
                  <a:cubicBezTo>
                    <a:pt x="149" y="0"/>
                    <a:pt x="126" y="5"/>
                    <a:pt x="101" y="13"/>
                  </a:cubicBezTo>
                  <a:cubicBezTo>
                    <a:pt x="34" y="46"/>
                    <a:pt x="1" y="146"/>
                    <a:pt x="34" y="213"/>
                  </a:cubicBezTo>
                  <a:cubicBezTo>
                    <a:pt x="68" y="346"/>
                    <a:pt x="201" y="413"/>
                    <a:pt x="301" y="513"/>
                  </a:cubicBezTo>
                  <a:cubicBezTo>
                    <a:pt x="368" y="547"/>
                    <a:pt x="468" y="647"/>
                    <a:pt x="535" y="680"/>
                  </a:cubicBezTo>
                  <a:cubicBezTo>
                    <a:pt x="735" y="847"/>
                    <a:pt x="968" y="1014"/>
                    <a:pt x="1135" y="1180"/>
                  </a:cubicBezTo>
                  <a:cubicBezTo>
                    <a:pt x="1269" y="1314"/>
                    <a:pt x="1535" y="1647"/>
                    <a:pt x="1502" y="2014"/>
                  </a:cubicBezTo>
                  <a:cubicBezTo>
                    <a:pt x="1502" y="2114"/>
                    <a:pt x="1535" y="2148"/>
                    <a:pt x="1602" y="2181"/>
                  </a:cubicBezTo>
                  <a:cubicBezTo>
                    <a:pt x="1669" y="2181"/>
                    <a:pt x="1669" y="2181"/>
                    <a:pt x="1602" y="2281"/>
                  </a:cubicBezTo>
                  <a:cubicBezTo>
                    <a:pt x="1702" y="2281"/>
                    <a:pt x="1769" y="2181"/>
                    <a:pt x="1769" y="2114"/>
                  </a:cubicBezTo>
                  <a:cubicBezTo>
                    <a:pt x="1836" y="1714"/>
                    <a:pt x="1669" y="1314"/>
                    <a:pt x="1335" y="980"/>
                  </a:cubicBezTo>
                  <a:cubicBezTo>
                    <a:pt x="1168" y="780"/>
                    <a:pt x="902" y="613"/>
                    <a:pt x="701" y="447"/>
                  </a:cubicBezTo>
                  <a:cubicBezTo>
                    <a:pt x="668" y="380"/>
                    <a:pt x="568" y="313"/>
                    <a:pt x="501" y="280"/>
                  </a:cubicBezTo>
                  <a:cubicBezTo>
                    <a:pt x="401" y="213"/>
                    <a:pt x="368" y="146"/>
                    <a:pt x="335" y="113"/>
                  </a:cubicBezTo>
                  <a:cubicBezTo>
                    <a:pt x="285" y="38"/>
                    <a:pt x="234" y="0"/>
                    <a:pt x="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7"/>
            <p:cNvSpPr/>
            <p:nvPr/>
          </p:nvSpPr>
          <p:spPr>
            <a:xfrm>
              <a:off x="4092250" y="1218500"/>
              <a:ext cx="53400" cy="45025"/>
            </a:xfrm>
            <a:custGeom>
              <a:avLst/>
              <a:gdLst/>
              <a:ahLst/>
              <a:cxnLst/>
              <a:rect l="l" t="t" r="r" b="b"/>
              <a:pathLst>
                <a:path w="2136" h="1801" extrusionOk="0">
                  <a:moveTo>
                    <a:pt x="1948" y="1"/>
                  </a:moveTo>
                  <a:cubicBezTo>
                    <a:pt x="1890" y="1"/>
                    <a:pt x="1827" y="38"/>
                    <a:pt x="1802" y="113"/>
                  </a:cubicBezTo>
                  <a:cubicBezTo>
                    <a:pt x="1502" y="747"/>
                    <a:pt x="868" y="1247"/>
                    <a:pt x="168" y="1447"/>
                  </a:cubicBezTo>
                  <a:cubicBezTo>
                    <a:pt x="101" y="1481"/>
                    <a:pt x="1" y="1581"/>
                    <a:pt x="34" y="1648"/>
                  </a:cubicBezTo>
                  <a:cubicBezTo>
                    <a:pt x="34" y="1748"/>
                    <a:pt x="68" y="1781"/>
                    <a:pt x="134" y="1781"/>
                  </a:cubicBezTo>
                  <a:cubicBezTo>
                    <a:pt x="147" y="1793"/>
                    <a:pt x="159" y="1801"/>
                    <a:pt x="173" y="1801"/>
                  </a:cubicBezTo>
                  <a:cubicBezTo>
                    <a:pt x="197" y="1801"/>
                    <a:pt x="225" y="1778"/>
                    <a:pt x="268" y="1714"/>
                  </a:cubicBezTo>
                  <a:cubicBezTo>
                    <a:pt x="1035" y="1514"/>
                    <a:pt x="1702" y="980"/>
                    <a:pt x="2069" y="247"/>
                  </a:cubicBezTo>
                  <a:cubicBezTo>
                    <a:pt x="2136" y="147"/>
                    <a:pt x="2069" y="46"/>
                    <a:pt x="2002" y="13"/>
                  </a:cubicBezTo>
                  <a:cubicBezTo>
                    <a:pt x="1986" y="5"/>
                    <a:pt x="1967" y="1"/>
                    <a:pt x="19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7"/>
            <p:cNvSpPr/>
            <p:nvPr/>
          </p:nvSpPr>
          <p:spPr>
            <a:xfrm>
              <a:off x="4083925" y="1281150"/>
              <a:ext cx="67575" cy="36925"/>
            </a:xfrm>
            <a:custGeom>
              <a:avLst/>
              <a:gdLst/>
              <a:ahLst/>
              <a:cxnLst/>
              <a:rect l="l" t="t" r="r" b="b"/>
              <a:pathLst>
                <a:path w="2703" h="1477" extrusionOk="0">
                  <a:moveTo>
                    <a:pt x="217" y="1"/>
                  </a:moveTo>
                  <a:cubicBezTo>
                    <a:pt x="175" y="1"/>
                    <a:pt x="134" y="26"/>
                    <a:pt x="100" y="76"/>
                  </a:cubicBezTo>
                  <a:cubicBezTo>
                    <a:pt x="0" y="142"/>
                    <a:pt x="0" y="242"/>
                    <a:pt x="100" y="309"/>
                  </a:cubicBezTo>
                  <a:cubicBezTo>
                    <a:pt x="501" y="676"/>
                    <a:pt x="1001" y="976"/>
                    <a:pt x="1501" y="1176"/>
                  </a:cubicBezTo>
                  <a:cubicBezTo>
                    <a:pt x="1835" y="1310"/>
                    <a:pt x="2169" y="1410"/>
                    <a:pt x="2502" y="1477"/>
                  </a:cubicBezTo>
                  <a:cubicBezTo>
                    <a:pt x="2636" y="1477"/>
                    <a:pt x="2702" y="1410"/>
                    <a:pt x="2702" y="1310"/>
                  </a:cubicBezTo>
                  <a:cubicBezTo>
                    <a:pt x="2702" y="1176"/>
                    <a:pt x="2636" y="1110"/>
                    <a:pt x="2535" y="1110"/>
                  </a:cubicBezTo>
                  <a:cubicBezTo>
                    <a:pt x="1702" y="1010"/>
                    <a:pt x="968" y="643"/>
                    <a:pt x="334" y="76"/>
                  </a:cubicBezTo>
                  <a:cubicBezTo>
                    <a:pt x="301" y="26"/>
                    <a:pt x="259" y="1"/>
                    <a:pt x="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47"/>
          <p:cNvGrpSpPr/>
          <p:nvPr/>
        </p:nvGrpSpPr>
        <p:grpSpPr>
          <a:xfrm rot="-3201560" flipH="1">
            <a:off x="829107" y="4023876"/>
            <a:ext cx="958634" cy="447565"/>
            <a:chOff x="3341960" y="4275150"/>
            <a:chExt cx="819521" cy="382616"/>
          </a:xfrm>
        </p:grpSpPr>
        <p:sp>
          <p:nvSpPr>
            <p:cNvPr id="917" name="Google Shape;917;p47"/>
            <p:cNvSpPr/>
            <p:nvPr/>
          </p:nvSpPr>
          <p:spPr>
            <a:xfrm>
              <a:off x="3341960" y="4280999"/>
              <a:ext cx="819521" cy="376767"/>
            </a:xfrm>
            <a:custGeom>
              <a:avLst/>
              <a:gdLst/>
              <a:ahLst/>
              <a:cxnLst/>
              <a:rect l="l" t="t" r="r" b="b"/>
              <a:pathLst>
                <a:path w="29956" h="13772" extrusionOk="0">
                  <a:moveTo>
                    <a:pt x="28188" y="3537"/>
                  </a:moveTo>
                  <a:cubicBezTo>
                    <a:pt x="28254" y="3537"/>
                    <a:pt x="28354" y="3570"/>
                    <a:pt x="28354" y="3670"/>
                  </a:cubicBezTo>
                  <a:cubicBezTo>
                    <a:pt x="28354" y="3703"/>
                    <a:pt x="28321" y="3770"/>
                    <a:pt x="28221" y="3837"/>
                  </a:cubicBezTo>
                  <a:cubicBezTo>
                    <a:pt x="28154" y="3837"/>
                    <a:pt x="19548" y="5004"/>
                    <a:pt x="16946" y="5538"/>
                  </a:cubicBezTo>
                  <a:cubicBezTo>
                    <a:pt x="14311" y="6072"/>
                    <a:pt x="5605" y="9541"/>
                    <a:pt x="5505" y="9574"/>
                  </a:cubicBezTo>
                  <a:cubicBezTo>
                    <a:pt x="5487" y="9583"/>
                    <a:pt x="5467" y="9587"/>
                    <a:pt x="5447" y="9587"/>
                  </a:cubicBezTo>
                  <a:cubicBezTo>
                    <a:pt x="5392" y="9587"/>
                    <a:pt x="5338" y="9556"/>
                    <a:pt x="5338" y="9508"/>
                  </a:cubicBezTo>
                  <a:cubicBezTo>
                    <a:pt x="4738" y="8373"/>
                    <a:pt x="4004" y="7673"/>
                    <a:pt x="3337" y="7539"/>
                  </a:cubicBezTo>
                  <a:cubicBezTo>
                    <a:pt x="3272" y="7532"/>
                    <a:pt x="3210" y="7528"/>
                    <a:pt x="3151" y="7528"/>
                  </a:cubicBezTo>
                  <a:cubicBezTo>
                    <a:pt x="2936" y="7528"/>
                    <a:pt x="2753" y="7583"/>
                    <a:pt x="2569" y="7740"/>
                  </a:cubicBezTo>
                  <a:cubicBezTo>
                    <a:pt x="1702" y="8540"/>
                    <a:pt x="1702" y="9207"/>
                    <a:pt x="2469" y="10608"/>
                  </a:cubicBezTo>
                  <a:cubicBezTo>
                    <a:pt x="3070" y="11776"/>
                    <a:pt x="3904" y="12610"/>
                    <a:pt x="4571" y="12743"/>
                  </a:cubicBezTo>
                  <a:cubicBezTo>
                    <a:pt x="4656" y="12755"/>
                    <a:pt x="4737" y="12763"/>
                    <a:pt x="4812" y="12763"/>
                  </a:cubicBezTo>
                  <a:cubicBezTo>
                    <a:pt x="4942" y="12763"/>
                    <a:pt x="5053" y="12740"/>
                    <a:pt x="5138" y="12677"/>
                  </a:cubicBezTo>
                  <a:cubicBezTo>
                    <a:pt x="5471" y="12410"/>
                    <a:pt x="5672" y="12176"/>
                    <a:pt x="5672" y="11909"/>
                  </a:cubicBezTo>
                  <a:cubicBezTo>
                    <a:pt x="5738" y="11342"/>
                    <a:pt x="5171" y="10575"/>
                    <a:pt x="4371" y="9674"/>
                  </a:cubicBezTo>
                  <a:cubicBezTo>
                    <a:pt x="3703" y="8874"/>
                    <a:pt x="3370" y="8840"/>
                    <a:pt x="3203" y="8840"/>
                  </a:cubicBezTo>
                  <a:cubicBezTo>
                    <a:pt x="3036" y="8874"/>
                    <a:pt x="2970" y="9074"/>
                    <a:pt x="2970" y="9074"/>
                  </a:cubicBezTo>
                  <a:cubicBezTo>
                    <a:pt x="2920" y="9149"/>
                    <a:pt x="2888" y="9187"/>
                    <a:pt x="2848" y="9187"/>
                  </a:cubicBezTo>
                  <a:cubicBezTo>
                    <a:pt x="2834" y="9187"/>
                    <a:pt x="2820" y="9182"/>
                    <a:pt x="2803" y="9174"/>
                  </a:cubicBezTo>
                  <a:cubicBezTo>
                    <a:pt x="2703" y="9174"/>
                    <a:pt x="2669" y="9074"/>
                    <a:pt x="2669" y="9007"/>
                  </a:cubicBezTo>
                  <a:cubicBezTo>
                    <a:pt x="2669" y="9007"/>
                    <a:pt x="2803" y="8607"/>
                    <a:pt x="3136" y="8540"/>
                  </a:cubicBezTo>
                  <a:cubicBezTo>
                    <a:pt x="3182" y="8528"/>
                    <a:pt x="3230" y="8521"/>
                    <a:pt x="3280" y="8521"/>
                  </a:cubicBezTo>
                  <a:cubicBezTo>
                    <a:pt x="3629" y="8521"/>
                    <a:pt x="4075" y="8828"/>
                    <a:pt x="4571" y="9441"/>
                  </a:cubicBezTo>
                  <a:cubicBezTo>
                    <a:pt x="5405" y="10408"/>
                    <a:pt x="6005" y="11242"/>
                    <a:pt x="5905" y="11943"/>
                  </a:cubicBezTo>
                  <a:cubicBezTo>
                    <a:pt x="5872" y="12343"/>
                    <a:pt x="5638" y="12610"/>
                    <a:pt x="5238" y="12910"/>
                  </a:cubicBezTo>
                  <a:cubicBezTo>
                    <a:pt x="5071" y="13043"/>
                    <a:pt x="4904" y="13077"/>
                    <a:pt x="4704" y="13077"/>
                  </a:cubicBezTo>
                  <a:cubicBezTo>
                    <a:pt x="4637" y="13077"/>
                    <a:pt x="4537" y="13077"/>
                    <a:pt x="4404" y="13043"/>
                  </a:cubicBezTo>
                  <a:cubicBezTo>
                    <a:pt x="3670" y="12877"/>
                    <a:pt x="2736" y="12009"/>
                    <a:pt x="2069" y="10742"/>
                  </a:cubicBezTo>
                  <a:cubicBezTo>
                    <a:pt x="1368" y="9441"/>
                    <a:pt x="1168" y="8507"/>
                    <a:pt x="2302" y="7506"/>
                  </a:cubicBezTo>
                  <a:cubicBezTo>
                    <a:pt x="2481" y="7302"/>
                    <a:pt x="2737" y="7215"/>
                    <a:pt x="3027" y="7215"/>
                  </a:cubicBezTo>
                  <a:cubicBezTo>
                    <a:pt x="3116" y="7215"/>
                    <a:pt x="3209" y="7224"/>
                    <a:pt x="3303" y="7239"/>
                  </a:cubicBezTo>
                  <a:cubicBezTo>
                    <a:pt x="4037" y="7373"/>
                    <a:pt x="4838" y="8073"/>
                    <a:pt x="5471" y="9241"/>
                  </a:cubicBezTo>
                  <a:cubicBezTo>
                    <a:pt x="6572" y="8774"/>
                    <a:pt x="14311" y="5738"/>
                    <a:pt x="16846" y="5238"/>
                  </a:cubicBezTo>
                  <a:cubicBezTo>
                    <a:pt x="19515" y="4704"/>
                    <a:pt x="28088" y="3537"/>
                    <a:pt x="28188" y="3537"/>
                  </a:cubicBezTo>
                  <a:close/>
                  <a:moveTo>
                    <a:pt x="27454" y="1"/>
                  </a:moveTo>
                  <a:cubicBezTo>
                    <a:pt x="27454" y="1"/>
                    <a:pt x="19815" y="4237"/>
                    <a:pt x="12310" y="5104"/>
                  </a:cubicBezTo>
                  <a:cubicBezTo>
                    <a:pt x="4804" y="6005"/>
                    <a:pt x="3203" y="5872"/>
                    <a:pt x="2369" y="6072"/>
                  </a:cubicBezTo>
                  <a:cubicBezTo>
                    <a:pt x="1802" y="6239"/>
                    <a:pt x="1" y="7740"/>
                    <a:pt x="1102" y="10508"/>
                  </a:cubicBezTo>
                  <a:cubicBezTo>
                    <a:pt x="2003" y="12818"/>
                    <a:pt x="3665" y="13772"/>
                    <a:pt x="4663" y="13772"/>
                  </a:cubicBezTo>
                  <a:cubicBezTo>
                    <a:pt x="4847" y="13772"/>
                    <a:pt x="5008" y="13740"/>
                    <a:pt x="5138" y="13677"/>
                  </a:cubicBezTo>
                  <a:cubicBezTo>
                    <a:pt x="5972" y="13244"/>
                    <a:pt x="13310" y="9041"/>
                    <a:pt x="16513" y="8240"/>
                  </a:cubicBezTo>
                  <a:cubicBezTo>
                    <a:pt x="19748" y="7406"/>
                    <a:pt x="27987" y="7239"/>
                    <a:pt x="28555" y="6706"/>
                  </a:cubicBezTo>
                  <a:cubicBezTo>
                    <a:pt x="29155" y="6172"/>
                    <a:pt x="29388" y="4070"/>
                    <a:pt x="29155" y="3537"/>
                  </a:cubicBezTo>
                  <a:lnTo>
                    <a:pt x="29956" y="3203"/>
                  </a:lnTo>
                  <a:cubicBezTo>
                    <a:pt x="29956" y="3203"/>
                    <a:pt x="28421" y="201"/>
                    <a:pt x="27454" y="1"/>
                  </a:cubicBezTo>
                  <a:close/>
                </a:path>
              </a:pathLst>
            </a:custGeom>
            <a:solidFill>
              <a:srgbClr val="343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7"/>
            <p:cNvSpPr/>
            <p:nvPr/>
          </p:nvSpPr>
          <p:spPr>
            <a:xfrm>
              <a:off x="3665300" y="4275150"/>
              <a:ext cx="235175" cy="260275"/>
            </a:xfrm>
            <a:custGeom>
              <a:avLst/>
              <a:gdLst/>
              <a:ahLst/>
              <a:cxnLst/>
              <a:rect l="l" t="t" r="r" b="b"/>
              <a:pathLst>
                <a:path w="9407" h="10411" extrusionOk="0">
                  <a:moveTo>
                    <a:pt x="7148" y="919"/>
                  </a:moveTo>
                  <a:cubicBezTo>
                    <a:pt x="7311" y="919"/>
                    <a:pt x="7507" y="1024"/>
                    <a:pt x="7739" y="1302"/>
                  </a:cubicBezTo>
                  <a:cubicBezTo>
                    <a:pt x="8206" y="1836"/>
                    <a:pt x="6405" y="3771"/>
                    <a:pt x="6405" y="3771"/>
                  </a:cubicBezTo>
                  <a:cubicBezTo>
                    <a:pt x="6405" y="3771"/>
                    <a:pt x="6405" y="2303"/>
                    <a:pt x="6571" y="1569"/>
                  </a:cubicBezTo>
                  <a:cubicBezTo>
                    <a:pt x="6658" y="1286"/>
                    <a:pt x="6845" y="919"/>
                    <a:pt x="7148" y="919"/>
                  </a:cubicBezTo>
                  <a:close/>
                  <a:moveTo>
                    <a:pt x="2147" y="2311"/>
                  </a:moveTo>
                  <a:cubicBezTo>
                    <a:pt x="3037" y="2311"/>
                    <a:pt x="4403" y="4071"/>
                    <a:pt x="4403" y="4071"/>
                  </a:cubicBezTo>
                  <a:cubicBezTo>
                    <a:pt x="1601" y="4071"/>
                    <a:pt x="1001" y="2937"/>
                    <a:pt x="1835" y="2403"/>
                  </a:cubicBezTo>
                  <a:cubicBezTo>
                    <a:pt x="1929" y="2339"/>
                    <a:pt x="2034" y="2311"/>
                    <a:pt x="2147" y="2311"/>
                  </a:cubicBezTo>
                  <a:close/>
                  <a:moveTo>
                    <a:pt x="7187" y="0"/>
                  </a:moveTo>
                  <a:cubicBezTo>
                    <a:pt x="5077" y="0"/>
                    <a:pt x="5504" y="4104"/>
                    <a:pt x="5504" y="4104"/>
                  </a:cubicBezTo>
                  <a:cubicBezTo>
                    <a:pt x="5504" y="4104"/>
                    <a:pt x="4737" y="2837"/>
                    <a:pt x="3436" y="2003"/>
                  </a:cubicBezTo>
                  <a:cubicBezTo>
                    <a:pt x="2935" y="1651"/>
                    <a:pt x="2342" y="1448"/>
                    <a:pt x="1800" y="1448"/>
                  </a:cubicBezTo>
                  <a:cubicBezTo>
                    <a:pt x="1004" y="1448"/>
                    <a:pt x="319" y="1885"/>
                    <a:pt x="200" y="2937"/>
                  </a:cubicBezTo>
                  <a:cubicBezTo>
                    <a:pt x="0" y="4638"/>
                    <a:pt x="4537" y="5005"/>
                    <a:pt x="4537" y="5005"/>
                  </a:cubicBezTo>
                  <a:cubicBezTo>
                    <a:pt x="4170" y="5505"/>
                    <a:pt x="334" y="7140"/>
                    <a:pt x="334" y="7140"/>
                  </a:cubicBezTo>
                  <a:cubicBezTo>
                    <a:pt x="534" y="7306"/>
                    <a:pt x="967" y="7348"/>
                    <a:pt x="1351" y="7348"/>
                  </a:cubicBezTo>
                  <a:cubicBezTo>
                    <a:pt x="1735" y="7348"/>
                    <a:pt x="2068" y="7307"/>
                    <a:pt x="2068" y="7306"/>
                  </a:cubicBezTo>
                  <a:lnTo>
                    <a:pt x="2068" y="7306"/>
                  </a:lnTo>
                  <a:cubicBezTo>
                    <a:pt x="2102" y="7673"/>
                    <a:pt x="1868" y="8507"/>
                    <a:pt x="1868" y="8507"/>
                  </a:cubicBezTo>
                  <a:cubicBezTo>
                    <a:pt x="3236" y="7907"/>
                    <a:pt x="4503" y="6306"/>
                    <a:pt x="4503" y="6306"/>
                  </a:cubicBezTo>
                  <a:lnTo>
                    <a:pt x="4503" y="6306"/>
                  </a:lnTo>
                  <a:cubicBezTo>
                    <a:pt x="3703" y="8207"/>
                    <a:pt x="3036" y="10008"/>
                    <a:pt x="3036" y="10008"/>
                  </a:cubicBezTo>
                  <a:cubicBezTo>
                    <a:pt x="3047" y="10016"/>
                    <a:pt x="3060" y="10019"/>
                    <a:pt x="3076" y="10019"/>
                  </a:cubicBezTo>
                  <a:cubicBezTo>
                    <a:pt x="3347" y="10019"/>
                    <a:pt x="4270" y="9008"/>
                    <a:pt x="4270" y="9008"/>
                  </a:cubicBezTo>
                  <a:lnTo>
                    <a:pt x="4270" y="9008"/>
                  </a:lnTo>
                  <a:cubicBezTo>
                    <a:pt x="4370" y="9808"/>
                    <a:pt x="4103" y="10409"/>
                    <a:pt x="4103" y="10409"/>
                  </a:cubicBezTo>
                  <a:cubicBezTo>
                    <a:pt x="4116" y="10410"/>
                    <a:pt x="4129" y="10410"/>
                    <a:pt x="4141" y="10410"/>
                  </a:cubicBezTo>
                  <a:cubicBezTo>
                    <a:pt x="5284" y="10410"/>
                    <a:pt x="5871" y="6006"/>
                    <a:pt x="5871" y="6006"/>
                  </a:cubicBezTo>
                  <a:lnTo>
                    <a:pt x="5871" y="6006"/>
                  </a:lnTo>
                  <a:cubicBezTo>
                    <a:pt x="6238" y="7073"/>
                    <a:pt x="5671" y="8741"/>
                    <a:pt x="5671" y="8741"/>
                  </a:cubicBezTo>
                  <a:cubicBezTo>
                    <a:pt x="5810" y="8784"/>
                    <a:pt x="5947" y="8801"/>
                    <a:pt x="6079" y="8801"/>
                  </a:cubicBezTo>
                  <a:cubicBezTo>
                    <a:pt x="6774" y="8801"/>
                    <a:pt x="7339" y="8307"/>
                    <a:pt x="7339" y="8307"/>
                  </a:cubicBezTo>
                  <a:cubicBezTo>
                    <a:pt x="8106" y="6773"/>
                    <a:pt x="6772" y="4471"/>
                    <a:pt x="6772" y="4471"/>
                  </a:cubicBezTo>
                  <a:cubicBezTo>
                    <a:pt x="8740" y="3604"/>
                    <a:pt x="9407" y="101"/>
                    <a:pt x="7239" y="1"/>
                  </a:cubicBezTo>
                  <a:cubicBezTo>
                    <a:pt x="7221" y="1"/>
                    <a:pt x="7204" y="0"/>
                    <a:pt x="7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7E38D472-C1DE-5266-1BCD-E06F7B890144}"/>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117960846"/>
      </p:ext>
    </p:extLst>
  </p:cSld>
  <p:clrMapOvr>
    <a:masterClrMapping/>
  </p:clrMapOvr>
</p:sld>
</file>

<file path=ppt/theme/theme1.xml><?xml version="1.0" encoding="utf-8"?>
<a:theme xmlns:a="http://schemas.openxmlformats.org/drawingml/2006/main" name="Big University Graduation Ceremony by Slidesgo">
  <a:themeElements>
    <a:clrScheme name="Simple Light">
      <a:dk1>
        <a:srgbClr val="EDDA9F"/>
      </a:dk1>
      <a:lt1>
        <a:srgbClr val="516D56"/>
      </a:lt1>
      <a:dk2>
        <a:srgbClr val="595959"/>
      </a:dk2>
      <a:lt2>
        <a:srgbClr val="EEEEEE"/>
      </a:lt2>
      <a:accent1>
        <a:srgbClr val="AF824F"/>
      </a:accent1>
      <a:accent2>
        <a:srgbClr val="3A3A3A"/>
      </a:accent2>
      <a:accent3>
        <a:srgbClr val="384D3C"/>
      </a:accent3>
      <a:accent4>
        <a:srgbClr val="EEEEEE"/>
      </a:accent4>
      <a:accent5>
        <a:srgbClr val="AF824F"/>
      </a:accent5>
      <a:accent6>
        <a:srgbClr val="EDDA9F"/>
      </a:accent6>
      <a:hlink>
        <a:srgbClr val="EDDA9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1649</Words>
  <Application>Microsoft Office PowerPoint</Application>
  <PresentationFormat>On-screen Show (16:9)</PresentationFormat>
  <Paragraphs>116</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Helvetica Neue</vt:lpstr>
      <vt:lpstr>Baskervville</vt:lpstr>
      <vt:lpstr>Assistant</vt:lpstr>
      <vt:lpstr>Arial</vt:lpstr>
      <vt:lpstr>Nunito Light</vt:lpstr>
      <vt:lpstr>Anaheim</vt:lpstr>
      <vt:lpstr>Bebas Neue</vt:lpstr>
      <vt:lpstr>Big University Graduation Ceremony by Slidesgo</vt:lpstr>
      <vt:lpstr>Factors for picking a University and Degree</vt:lpstr>
      <vt:lpstr>Table of contents</vt:lpstr>
      <vt:lpstr>Scenario</vt:lpstr>
      <vt:lpstr>Scenario</vt:lpstr>
      <vt:lpstr>Scenario</vt:lpstr>
      <vt:lpstr>Datasets</vt:lpstr>
      <vt:lpstr>Datasets</vt:lpstr>
      <vt:lpstr>Datasets</vt:lpstr>
      <vt:lpstr>Analysis</vt:lpstr>
      <vt:lpstr>Analysis (Wage)</vt:lpstr>
      <vt:lpstr>Analysis (Wage)</vt:lpstr>
      <vt:lpstr>Analysis (Employment)</vt:lpstr>
      <vt:lpstr>Analysis (Graduation Rate)</vt:lpstr>
      <vt:lpstr>Analysis (Course Popularity by Gender)</vt:lpstr>
      <vt:lpstr>Analysis (Difficult of qualifying for course)</vt:lpstr>
      <vt:lpstr>Recommendation</vt:lpstr>
      <vt:lpstr>Recommendation</vt:lpstr>
      <vt:lpstr>NUS Engineering</vt:lpstr>
      <vt:lpstr>Recommendation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for picking a University and Degree</dc:title>
  <cp:lastModifiedBy>Andrew Poh</cp:lastModifiedBy>
  <cp:revision>1</cp:revision>
  <dcterms:modified xsi:type="dcterms:W3CDTF">2024-01-04T10:11:03Z</dcterms:modified>
</cp:coreProperties>
</file>