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86" r:id="rId4"/>
    <p:sldId id="260" r:id="rId5"/>
    <p:sldId id="267" r:id="rId6"/>
    <p:sldId id="285" r:id="rId7"/>
    <p:sldId id="262" r:id="rId8"/>
    <p:sldId id="261" r:id="rId9"/>
    <p:sldId id="287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7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Barlow Light" panose="020B0604020202020204" charset="0"/>
      <p:regular r:id="rId42"/>
      <p:bold r:id="rId43"/>
      <p:italic r:id="rId44"/>
      <p:boldItalic r:id="rId45"/>
    </p:embeddedFont>
    <p:embeddedFont>
      <p:font typeface="Barlow" panose="020B0604020202020204" charset="0"/>
      <p:regular r:id="rId46"/>
      <p:bold r:id="rId47"/>
      <p:italic r:id="rId48"/>
      <p:boldItalic r:id="rId49"/>
    </p:embeddedFont>
    <p:embeddedFont>
      <p:font typeface="Raleway SemiBold" panose="020B0604020202020204" charset="0"/>
      <p:regular r:id="rId50"/>
      <p:bold r:id="rId51"/>
      <p:italic r:id="rId52"/>
      <p:boldItalic r:id="rId53"/>
    </p:embeddedFont>
    <p:embeddedFont>
      <p:font typeface="Barlow SemiBold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2D3FA0B4-1BAE-43B4-AFB4-A675ACF990F7}">
          <p14:sldIdLst>
            <p14:sldId id="256"/>
            <p14:sldId id="258"/>
            <p14:sldId id="286"/>
            <p14:sldId id="260"/>
            <p14:sldId id="267"/>
            <p14:sldId id="285"/>
            <p14:sldId id="262"/>
            <p14:sldId id="261"/>
            <p14:sldId id="287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A7DE4-5352-466A-AA06-23C1C248271C}">
  <a:tblStyle styleId="{029A7DE4-5352-466A-AA06-23C1C24827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00" y="3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847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52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5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5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9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9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164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30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43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15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39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098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34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289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86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1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515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669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4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803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710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09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8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4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8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7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057140" y="413204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84705" y="2700806"/>
            <a:ext cx="3797532" cy="4268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" sz="2400" smtClean="0">
                <a:solidFill>
                  <a:schemeClr val="bg1">
                    <a:lumMod val="50000"/>
                  </a:schemeClr>
                </a:solidFill>
              </a:rPr>
              <a:t>Take a look. Read a book.</a:t>
            </a:r>
            <a:endParaRPr sz="3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5" b="89831" l="3518" r="94975">
                        <a14:foregroundMark x1="16332" y1="68644" x2="16332" y2="68644"/>
                        <a14:foregroundMark x1="3518" y1="51695" x2="3518" y2="51695"/>
                        <a14:foregroundMark x1="33166" y1="51695" x2="33166" y2="51695"/>
                        <a14:foregroundMark x1="44975" y1="54237" x2="44975" y2="54237"/>
                        <a14:foregroundMark x1="49246" y1="45763" x2="49246" y2="45763"/>
                        <a14:foregroundMark x1="61307" y1="54237" x2="61307" y2="54237"/>
                        <a14:foregroundMark x1="78141" y1="51695" x2="78141" y2="51695"/>
                        <a14:foregroundMark x1="86683" y1="54237" x2="86683" y2="54237"/>
                        <a14:foregroundMark x1="94975" y1="54237" x2="94975" y2="54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0" y="1548797"/>
            <a:ext cx="3676676" cy="1090071"/>
          </a:xfrm>
          <a:prstGeom prst="rect">
            <a:avLst/>
          </a:prstGeom>
        </p:spPr>
      </p:pic>
      <p:sp>
        <p:nvSpPr>
          <p:cNvPr id="339" name="Google Shape;338;p12"/>
          <p:cNvSpPr txBox="1">
            <a:spLocks/>
          </p:cNvSpPr>
          <p:nvPr/>
        </p:nvSpPr>
        <p:spPr>
          <a:xfrm>
            <a:off x="4635500" y="4512255"/>
            <a:ext cx="4456667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400" smtClean="0">
                <a:solidFill>
                  <a:srgbClr val="3786BA"/>
                </a:solidFill>
              </a:rPr>
              <a:t>FUTURE Program 4.0 – Batch 1</a:t>
            </a:r>
            <a:endParaRPr lang="en-US" sz="2400">
              <a:solidFill>
                <a:srgbClr val="3786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{029A7DE4-5352-466A-AA06-23C1C248271C}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4824648" y="3164617"/>
            <a:ext cx="4170410" cy="1643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</a:t>
            </a:r>
            <a:br>
              <a:rPr lang="en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Syntia</a:t>
            </a:r>
            <a:endParaRPr sz="28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 am here because I love to give presentations. 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You can find me at @username</a:t>
            </a:r>
            <a:endParaRPr sz="2800" b="1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5962585" y="858639"/>
            <a:ext cx="2056011" cy="2056011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575598" y="1654012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379;p14"/>
          <p:cNvSpPr txBox="1">
            <a:spLocks/>
          </p:cNvSpPr>
          <p:nvPr/>
        </p:nvSpPr>
        <p:spPr>
          <a:xfrm>
            <a:off x="3617932" y="858639"/>
            <a:ext cx="2059046" cy="3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smtClean="0"/>
              <a:t>HELLO!</a:t>
            </a:r>
            <a:endParaRPr lang="en-US" sz="4400"/>
          </a:p>
        </p:txBody>
      </p:sp>
      <p:sp>
        <p:nvSpPr>
          <p:cNvPr id="25" name="Google Shape;380;p14"/>
          <p:cNvSpPr txBox="1">
            <a:spLocks/>
          </p:cNvSpPr>
          <p:nvPr/>
        </p:nvSpPr>
        <p:spPr>
          <a:xfrm>
            <a:off x="206180" y="3164617"/>
            <a:ext cx="4170410" cy="16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r">
              <a:buFont typeface="Barlow Light"/>
              <a:buNone/>
            </a:pPr>
            <a:r>
              <a:rPr lang="en-US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</a:t>
            </a:r>
            <a:br>
              <a:rPr lang="en-US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2800" b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Andrew Wijaya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/>
              <a:t>I am here because I love to give presentations.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/>
              <a:t>You can find me at @username</a:t>
            </a:r>
            <a:endParaRPr lang="en-US" sz="2800" b="1"/>
          </a:p>
        </p:txBody>
      </p:sp>
      <p:pic>
        <p:nvPicPr>
          <p:cNvPr id="26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1276315" y="858639"/>
            <a:ext cx="2056011" cy="205601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5" y="1268885"/>
            <a:ext cx="1256038" cy="29826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8014" y="2198882"/>
            <a:ext cx="4676700" cy="6893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Why?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498" y="2948058"/>
            <a:ext cx="394376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E-book rather than printout book?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36" y="1016267"/>
            <a:ext cx="3923677" cy="31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9" name="Google Shape;4699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4700" name="Google Shape;4700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701" name="Google Shape;4701;p40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Quote untuk memilih e-book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Problems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8014" y="2198882"/>
            <a:ext cx="4676700" cy="6893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What?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498" y="2948058"/>
            <a:ext cx="394376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Is the solution?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897246" y="132099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mtClean="0">
                <a:solidFill>
                  <a:schemeClr val="accent1"/>
                </a:solidFill>
              </a:rPr>
              <a:t>BOOKMART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4897246" y="2531015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Digital Book Market that provides e-book around the world!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55837" y="631984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HEHE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8720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1110</Words>
  <Application>Microsoft Office PowerPoint</Application>
  <PresentationFormat>On-screen Show (16:9)</PresentationFormat>
  <Paragraphs>195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Raleway</vt:lpstr>
      <vt:lpstr>Barlow Light</vt:lpstr>
      <vt:lpstr>Barlow</vt:lpstr>
      <vt:lpstr>Raleway SemiBold</vt:lpstr>
      <vt:lpstr>Barlow SemiBold</vt:lpstr>
      <vt:lpstr>Arial</vt:lpstr>
      <vt:lpstr>Gaoler template</vt:lpstr>
      <vt:lpstr>Take a look. Read a book.</vt:lpstr>
      <vt:lpstr>PowerPoint Presentation</vt:lpstr>
      <vt:lpstr>Why?</vt:lpstr>
      <vt:lpstr>PowerPoint Presentation</vt:lpstr>
      <vt:lpstr>Problems</vt:lpstr>
      <vt:lpstr>What?</vt:lpstr>
      <vt:lpstr>BOOKMART</vt:lpstr>
      <vt:lpstr>This is a slide title</vt:lpstr>
      <vt:lpstr>HEHE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Extra resources</vt:lpstr>
      <vt:lpstr>PowerPoint Presentation</vt:lpstr>
      <vt:lpstr>PowerPoint Presentation</vt:lpstr>
      <vt:lpstr>Instructions for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[DIGITAL BOOK MARKET]</dc:title>
  <dc:creator>hp</dc:creator>
  <cp:lastModifiedBy>Syntia Lai</cp:lastModifiedBy>
  <cp:revision>15</cp:revision>
  <dcterms:modified xsi:type="dcterms:W3CDTF">2020-01-15T06:17:46Z</dcterms:modified>
</cp:coreProperties>
</file>