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CD55-FE53-4CD5-894A-E8DA7E06A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AF8C0-22D1-44E6-9237-5C94840F1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4D9EC-0245-404F-8AB2-8F9276429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00E9-1F3F-4707-9DF9-B6E9FC8F673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8DF1E-B3DE-47AB-A2A6-FBD6FE706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2797B-4E75-4849-974A-A7EC1F38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268-82FB-4383-9B6C-CD9822CD1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5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18A9-28EB-4D25-8D06-3CFBAA25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E6E0A-FDB7-422D-8A17-409EF4BAE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FC7F1-1D1F-4E3F-BFB7-FCCCD8B6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00E9-1F3F-4707-9DF9-B6E9FC8F673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CB1D7-000E-42A2-97C1-9DB45DD1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D4A32-14D2-4C69-B3E3-515A9D7F4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268-82FB-4383-9B6C-CD9822CD1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5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DA5E01-6C75-4BB8-B862-3F5569ABC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79014-B97F-4312-B369-338EAE276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3156F-ADD8-451C-9C20-74A069BE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00E9-1F3F-4707-9DF9-B6E9FC8F673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BE424-1C42-4284-B564-13AC8EED7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3A309-2045-43AD-9D6D-3E773869B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268-82FB-4383-9B6C-CD9822CD1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0096-B9F2-46DD-9180-FFA871597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0D3FE-5D46-4D8B-91E8-C6A60CEE2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D2163-295B-4EA8-BEB5-194E37DEB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00E9-1F3F-4707-9DF9-B6E9FC8F673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FAE50-0DAB-40AD-A2F1-E3EFB4A07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6BB6D-77AD-46BC-B118-855D0CF6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268-82FB-4383-9B6C-CD9822CD1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1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3CC9-29A5-4FF4-9A79-D5CB9EA84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2FA70-062B-4FB5-9BF2-41572CD7A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9777D-8015-42F3-B2A8-E7917B039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00E9-1F3F-4707-9DF9-B6E9FC8F673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485D6-6FD2-4CF0-8E23-B36A4B804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951CE-1C77-4811-B4BC-A1E6956C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268-82FB-4383-9B6C-CD9822CD1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4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8C6B1-CBCB-4109-8A77-40780DA2A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F22F0-E3AF-4357-B54A-4BE046920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DE116-32C7-41C2-BBA5-4E09EF14A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D626C-0B28-41D7-A47D-99C8D14E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00E9-1F3F-4707-9DF9-B6E9FC8F673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B9350-B2C1-47D7-836F-646123A1D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F49DC-F34F-40BB-8999-4B5B9731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268-82FB-4383-9B6C-CD9822CD1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4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E654B-837F-4400-916B-50B74259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10E0D-984D-41E2-B2F6-285B8291D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30A65-D311-4A35-A479-C8D047D52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15C420-4906-4C64-9C33-97BA18C4F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97FBD6-FCBF-46B2-BCB8-048379552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99E7B7-02B7-4557-82D1-E76446727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00E9-1F3F-4707-9DF9-B6E9FC8F673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D544B7-4EFD-44B2-B7D6-68D4A4C56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A1C06-FB2C-4A91-9D46-6A2AEE5A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268-82FB-4383-9B6C-CD9822CD1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3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5AC7-84B1-4DEC-BEB2-78EBF4D87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1E6A15-D35C-4B79-B31B-030D6A237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00E9-1F3F-4707-9DF9-B6E9FC8F673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58F97-2288-4DE1-936B-51463EA5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D7797-1DDA-4207-B13A-398D5FCA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268-82FB-4383-9B6C-CD9822CD1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0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A0A9B-423D-4462-AF84-65453AD6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00E9-1F3F-4707-9DF9-B6E9FC8F673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ABCD9-66A1-4E9B-868E-497004F5C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DE92D-7720-4AE0-BDF7-BD0AFFB4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268-82FB-4383-9B6C-CD9822CD1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3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83977-3487-4EC2-AF9F-17B1BF926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81E34-632F-498B-822F-2B152B4B7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3DA07-A9AF-4DD5-A61F-BAEFC6C36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52A33-303A-4D8D-AB17-90FC529A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00E9-1F3F-4707-9DF9-B6E9FC8F673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A128C-394C-47D6-8A49-E51E14F4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92076-6BD0-495B-B13A-1AFB691B5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268-82FB-4383-9B6C-CD9822CD1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7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2B8B0-BACF-4C1A-BE26-048803CC8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F26F8-31BC-4AE1-9F2C-675C743BD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B0B35-9C8C-41A1-833D-CF9823DE6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E47F2-97A8-4543-8858-C5370BCB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00E9-1F3F-4707-9DF9-B6E9FC8F673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1BC7B-DFA1-4CF9-9FF3-8888F36D4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C0D4A-150C-470E-B957-D5B6D144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268-82FB-4383-9B6C-CD9822CD1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6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2FD4E0-6CEB-4EEC-999F-61D6113C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03D19-96BA-4766-A4C6-36F516104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E107C-0687-4EAC-ACFB-0220ED916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800E9-1F3F-4707-9DF9-B6E9FC8F673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B616F-6D28-489B-AB6C-5D9FF1284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3EB09-928A-4166-8429-74150A256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9E268-82FB-4383-9B6C-CD9822CD1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6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708B-EA99-4471-A985-DF2F9170A4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3320 Lecture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A2B43-3210-46EE-901E-6011423F56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David Levine</a:t>
            </a:r>
          </a:p>
          <a:p>
            <a:r>
              <a:rPr lang="en-US" dirty="0"/>
              <a:t>Monday, August 26, 2019</a:t>
            </a:r>
          </a:p>
        </p:txBody>
      </p:sp>
    </p:spTree>
    <p:extLst>
      <p:ext uri="{BB962C8B-B14F-4D97-AF65-F5344CB8AC3E}">
        <p14:creationId xmlns:p14="http://schemas.microsoft.com/office/powerpoint/2010/main" val="543542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476CB-74E6-48EE-BB82-CB52C2982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62578-7A09-4270-8E4F-4885B6FA0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linker binds objects files: in.obj, somethingelse.obj with optional runtime (</a:t>
            </a:r>
            <a:r>
              <a:rPr lang="en-US" dirty="0" err="1"/>
              <a:t>clib</a:t>
            </a:r>
            <a:r>
              <a:rPr lang="en-US" dirty="0"/>
              <a:t>, or </a:t>
            </a:r>
            <a:r>
              <a:rPr lang="en-US" dirty="0" err="1"/>
              <a:t>fplib</a:t>
            </a:r>
            <a:r>
              <a:rPr lang="en-US" dirty="0"/>
              <a:t>) and creates a loadable executable (mine.exe or </a:t>
            </a:r>
            <a:r>
              <a:rPr lang="en-US" dirty="0" err="1"/>
              <a:t>a.out</a:t>
            </a:r>
            <a:r>
              <a:rPr lang="en-US" dirty="0"/>
              <a:t>)</a:t>
            </a:r>
          </a:p>
          <a:p>
            <a:r>
              <a:rPr lang="en-US" dirty="0"/>
              <a:t>Loader loads into memory and OS scheduler runs in</a:t>
            </a:r>
          </a:p>
          <a:p>
            <a:r>
              <a:rPr lang="en-US" dirty="0"/>
              <a:t>Usually runs first time</a:t>
            </a:r>
          </a:p>
        </p:txBody>
      </p:sp>
    </p:spTree>
    <p:extLst>
      <p:ext uri="{BB962C8B-B14F-4D97-AF65-F5344CB8AC3E}">
        <p14:creationId xmlns:p14="http://schemas.microsoft.com/office/powerpoint/2010/main" val="3157473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12DB-6678-42AE-B886-6FB11B89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86AE5-CE67-4571-80E2-8929EB3CA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</a:t>
            </a:r>
          </a:p>
          <a:p>
            <a:r>
              <a:rPr lang="en-US" dirty="0"/>
              <a:t>Interpreter reads each source line and “does something” (interprets)</a:t>
            </a:r>
          </a:p>
          <a:p>
            <a:r>
              <a:rPr lang="en-US" dirty="0"/>
              <a:t>Assignments fill in labeled memory locations, arithmetic is done and stored, input and output are done to/with data.</a:t>
            </a:r>
          </a:p>
          <a:p>
            <a:r>
              <a:rPr lang="en-US" dirty="0"/>
              <a:t>Much easier to debug, fast develop/test cycle, fun (?)</a:t>
            </a:r>
          </a:p>
          <a:p>
            <a:r>
              <a:rPr lang="en-US" dirty="0"/>
              <a:t>Usually very slow execution (compared to…)</a:t>
            </a:r>
          </a:p>
        </p:txBody>
      </p:sp>
    </p:spTree>
    <p:extLst>
      <p:ext uri="{BB962C8B-B14F-4D97-AF65-F5344CB8AC3E}">
        <p14:creationId xmlns:p14="http://schemas.microsoft.com/office/powerpoint/2010/main" val="383444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C06E-B33D-4C9F-9864-32619FD5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E527C-BF38-467A-844B-D806BD12A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</a:t>
            </a:r>
          </a:p>
          <a:p>
            <a:r>
              <a:rPr lang="en-US" dirty="0"/>
              <a:t>Compile to intermediate form (byte code, </a:t>
            </a:r>
            <a:r>
              <a:rPr lang="en-US" dirty="0" err="1"/>
              <a:t>pcode</a:t>
            </a:r>
            <a:r>
              <a:rPr lang="en-US" dirty="0"/>
              <a:t>, syntax/semantic tree, another instruction format- even HLL)</a:t>
            </a:r>
          </a:p>
          <a:p>
            <a:r>
              <a:rPr lang="en-US" dirty="0"/>
              <a:t>Interpreter reads byte code, other similar and “simulate” execution of that</a:t>
            </a:r>
          </a:p>
          <a:p>
            <a:r>
              <a:rPr lang="en-US" dirty="0"/>
              <a:t>Somewhat easier to debug, develop/text cycle, fun (?)</a:t>
            </a:r>
          </a:p>
          <a:p>
            <a:r>
              <a:rPr lang="en-US" dirty="0"/>
              <a:t>May not slow execution much (compared to…)</a:t>
            </a:r>
          </a:p>
        </p:txBody>
      </p:sp>
    </p:spTree>
    <p:extLst>
      <p:ext uri="{BB962C8B-B14F-4D97-AF65-F5344CB8AC3E}">
        <p14:creationId xmlns:p14="http://schemas.microsoft.com/office/powerpoint/2010/main" val="3963835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1601A-7CB2-4BBE-8F2B-4B54B79C6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9B28F-34B9-4202-8898-18A1ADAE2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can “mix” and “match”</a:t>
            </a:r>
          </a:p>
          <a:p>
            <a:r>
              <a:rPr lang="en-US" dirty="0"/>
              <a:t>If interfaces are standardized (or possible eve if not, but glue interface is created)</a:t>
            </a:r>
          </a:p>
          <a:p>
            <a:r>
              <a:rPr lang="en-US" dirty="0"/>
              <a:t>Can mix C and Python, C and Fortran, etc.</a:t>
            </a:r>
          </a:p>
          <a:p>
            <a:r>
              <a:rPr lang="en-US" dirty="0"/>
              <a:t>Usually (hopefully) at module level, not embedded (one language embedded in another)</a:t>
            </a:r>
          </a:p>
        </p:txBody>
      </p:sp>
    </p:spTree>
    <p:extLst>
      <p:ext uri="{BB962C8B-B14F-4D97-AF65-F5344CB8AC3E}">
        <p14:creationId xmlns:p14="http://schemas.microsoft.com/office/powerpoint/2010/main" val="412726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43A77-DB37-41ED-AFC2-1E716385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4E158-0192-41DD-B1DE-56CADC921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Ultimately goal is binary, loadable form</a:t>
            </a:r>
          </a:p>
          <a:p>
            <a:r>
              <a:rPr lang="en-US" dirty="0"/>
              <a:t>Can be constructed by hand in binary (“</a:t>
            </a:r>
            <a:r>
              <a:rPr lang="en-US" dirty="0" err="1"/>
              <a:t>ish</a:t>
            </a:r>
            <a:r>
              <a:rPr lang="en-US" dirty="0"/>
              <a:t>”), painful if very large</a:t>
            </a:r>
          </a:p>
          <a:p>
            <a:r>
              <a:rPr lang="en-US" dirty="0"/>
              <a:t>Can be written in symbolic form that translates (more or less) one to one to binary (assembler)</a:t>
            </a:r>
          </a:p>
          <a:p>
            <a:r>
              <a:rPr lang="en-US" dirty="0"/>
              <a:t>Can be written in one of many “higher” level languages</a:t>
            </a:r>
          </a:p>
          <a:p>
            <a:r>
              <a:rPr lang="en-US" dirty="0"/>
              <a:t>Can be acquired, merged, re-used, modified…</a:t>
            </a:r>
          </a:p>
        </p:txBody>
      </p:sp>
    </p:spTree>
    <p:extLst>
      <p:ext uri="{BB962C8B-B14F-4D97-AF65-F5344CB8AC3E}">
        <p14:creationId xmlns:p14="http://schemas.microsoft.com/office/powerpoint/2010/main" val="183707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A60F-2CFC-46CF-93DE-46CE84BC2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4CE4F-BF6D-4AEE-B9F3-F58F385F9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Higher levels of concept, abstraction usually makes programming easier and more correct (SQL is easier than Python which is easier than C easier than assembly. For many tasks, not all)</a:t>
            </a:r>
          </a:p>
          <a:p>
            <a:r>
              <a:rPr lang="en-US" dirty="0"/>
              <a:t>But this may change performance (execution speed) as well as memory use.</a:t>
            </a:r>
          </a:p>
          <a:p>
            <a:r>
              <a:rPr lang="en-US" dirty="0"/>
              <a:t>That may not (often doesn’t) matter. Programmer time is more valuable than machine time.</a:t>
            </a:r>
          </a:p>
          <a:p>
            <a:r>
              <a:rPr lang="en-US" dirty="0"/>
              <a:t>Unless got a lot to do, such as a search engine, retrieving and indexing the world. Or understanding genomes. Or particle physics. Or...</a:t>
            </a:r>
          </a:p>
        </p:txBody>
      </p:sp>
    </p:spTree>
    <p:extLst>
      <p:ext uri="{BB962C8B-B14F-4D97-AF65-F5344CB8AC3E}">
        <p14:creationId xmlns:p14="http://schemas.microsoft.com/office/powerpoint/2010/main" val="496282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3A436-D0C5-4BDB-B103-794A1A51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2AB4C-2223-485F-AB81-9E7AF5565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Creation:</a:t>
            </a:r>
          </a:p>
          <a:p>
            <a:pPr lvl="1"/>
            <a:r>
              <a:rPr lang="en-US" dirty="0"/>
              <a:t>Understand problem, talk to domain knowledgeable people, simplify, double check, review, write requirements and specifications (we won’t)</a:t>
            </a:r>
          </a:p>
          <a:p>
            <a:pPr lvl="1"/>
            <a:r>
              <a:rPr lang="en-US" dirty="0"/>
              <a:t>Design data structures, work flows, code pieces, re-use</a:t>
            </a:r>
          </a:p>
          <a:p>
            <a:pPr lvl="1"/>
            <a:r>
              <a:rPr lang="en-US" dirty="0"/>
              <a:t>Program</a:t>
            </a:r>
          </a:p>
          <a:p>
            <a:pPr lvl="1"/>
            <a:r>
              <a:rPr lang="en-US" dirty="0"/>
              <a:t>De-bug (if necessary), test</a:t>
            </a:r>
          </a:p>
          <a:p>
            <a:pPr lvl="1"/>
            <a:r>
              <a:rPr lang="en-US" dirty="0"/>
              <a:t>(Refactor, refine, document,..)</a:t>
            </a:r>
          </a:p>
        </p:txBody>
      </p:sp>
    </p:spTree>
    <p:extLst>
      <p:ext uri="{BB962C8B-B14F-4D97-AF65-F5344CB8AC3E}">
        <p14:creationId xmlns:p14="http://schemas.microsoft.com/office/powerpoint/2010/main" val="312789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58F8D-56F2-4A93-A770-EB5356AD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CA9D7-C207-47DE-94F4-6BEF386A8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Assembly</a:t>
            </a:r>
          </a:p>
          <a:p>
            <a:r>
              <a:rPr lang="en-US" dirty="0"/>
              <a:t>Compile</a:t>
            </a:r>
          </a:p>
          <a:p>
            <a:r>
              <a:rPr lang="en-US" dirty="0"/>
              <a:t>Interpret</a:t>
            </a:r>
          </a:p>
          <a:p>
            <a:r>
              <a:rPr lang="en-US" dirty="0"/>
              <a:t>Compile and Interpret</a:t>
            </a:r>
          </a:p>
        </p:txBody>
      </p:sp>
    </p:spTree>
    <p:extLst>
      <p:ext uri="{BB962C8B-B14F-4D97-AF65-F5344CB8AC3E}">
        <p14:creationId xmlns:p14="http://schemas.microsoft.com/office/powerpoint/2010/main" val="154810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1D9D-37FD-4EB1-9997-31BBF090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858F0-DC3D-4A09-B130-8EBB33BF6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Example:</a:t>
            </a:r>
          </a:p>
          <a:p>
            <a:endParaRPr lang="en-US" dirty="0"/>
          </a:p>
          <a:p>
            <a:r>
              <a:rPr lang="en-US" dirty="0"/>
              <a:t>Assembly – x86, ARM assembly language</a:t>
            </a:r>
          </a:p>
          <a:p>
            <a:r>
              <a:rPr lang="en-US" dirty="0"/>
              <a:t>Compile – Most C, Fortran</a:t>
            </a:r>
          </a:p>
          <a:p>
            <a:r>
              <a:rPr lang="en-US" dirty="0"/>
              <a:t>Interpret – Some Basics (language)</a:t>
            </a:r>
          </a:p>
          <a:p>
            <a:r>
              <a:rPr lang="en-US" dirty="0"/>
              <a:t>Compile and Interpret (Java, Python)</a:t>
            </a:r>
          </a:p>
        </p:txBody>
      </p:sp>
    </p:spTree>
    <p:extLst>
      <p:ext uri="{BB962C8B-B14F-4D97-AF65-F5344CB8AC3E}">
        <p14:creationId xmlns:p14="http://schemas.microsoft.com/office/powerpoint/2010/main" val="3266229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BE59B-3C93-47FA-A6F9-1D6FD7E8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E8FDA-01EF-41D7-8C18-E8C5E1527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code is textual, programmer written, instructions and data.</a:t>
            </a:r>
          </a:p>
          <a:p>
            <a:r>
              <a:rPr lang="en-US" dirty="0"/>
              <a:t>(Programmer could be another program)</a:t>
            </a:r>
          </a:p>
          <a:p>
            <a:r>
              <a:rPr lang="en-US" dirty="0"/>
              <a:t>Goal is execution of program.</a:t>
            </a:r>
          </a:p>
        </p:txBody>
      </p:sp>
    </p:spTree>
    <p:extLst>
      <p:ext uri="{BB962C8B-B14F-4D97-AF65-F5344CB8AC3E}">
        <p14:creationId xmlns:p14="http://schemas.microsoft.com/office/powerpoint/2010/main" val="835550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19E1D-E0B4-4EEF-B5E7-9CE83633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2A91A-686C-42BA-9A33-9B584D9E2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Assembly</a:t>
            </a:r>
          </a:p>
          <a:p>
            <a:pPr marL="231775" indent="0">
              <a:buNone/>
            </a:pPr>
            <a:r>
              <a:rPr lang="en-US" dirty="0"/>
              <a:t>editor creates assembly “text” file, such as: in.asm</a:t>
            </a:r>
          </a:p>
          <a:p>
            <a:pPr marL="231775" indent="0">
              <a:buNone/>
            </a:pPr>
            <a:r>
              <a:rPr lang="en-US" dirty="0"/>
              <a:t>	</a:t>
            </a:r>
            <a:r>
              <a:rPr lang="en-US" dirty="0" err="1"/>
              <a:t>ld</a:t>
            </a:r>
            <a:r>
              <a:rPr lang="en-US" dirty="0"/>
              <a:t> ax, data</a:t>
            </a:r>
          </a:p>
          <a:p>
            <a:pPr marL="231775" indent="0">
              <a:buNone/>
            </a:pPr>
            <a:r>
              <a:rPr lang="en-US" dirty="0"/>
              <a:t>	</a:t>
            </a:r>
            <a:r>
              <a:rPr lang="en-US" dirty="0" err="1"/>
              <a:t>inc</a:t>
            </a:r>
            <a:r>
              <a:rPr lang="en-US" dirty="0"/>
              <a:t> ax</a:t>
            </a:r>
          </a:p>
          <a:p>
            <a:pPr marL="231775" indent="0">
              <a:buNone/>
            </a:pPr>
            <a:r>
              <a:rPr lang="en-US" dirty="0"/>
              <a:t>	…</a:t>
            </a:r>
          </a:p>
          <a:p>
            <a:pPr marL="231775" indent="0">
              <a:buNone/>
            </a:pPr>
            <a:r>
              <a:rPr lang="en-US" dirty="0"/>
              <a:t>in.asm -&gt; assembler -&gt; in.obj</a:t>
            </a:r>
          </a:p>
        </p:txBody>
      </p:sp>
    </p:spTree>
    <p:extLst>
      <p:ext uri="{BB962C8B-B14F-4D97-AF65-F5344CB8AC3E}">
        <p14:creationId xmlns:p14="http://schemas.microsoft.com/office/powerpoint/2010/main" val="3044928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85CB6-76DB-4A28-8C07-C2D4B05B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0D207-74AC-4A44-9A5D-C0F9DA9FF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</a:t>
            </a:r>
          </a:p>
          <a:p>
            <a:pPr marL="231775" indent="0">
              <a:buNone/>
            </a:pPr>
            <a:r>
              <a:rPr lang="en-US" dirty="0"/>
              <a:t>editor creates HLL “text” file, such as: </a:t>
            </a:r>
            <a:r>
              <a:rPr lang="en-US" dirty="0" err="1"/>
              <a:t>in.c</a:t>
            </a:r>
            <a:endParaRPr lang="en-US" dirty="0"/>
          </a:p>
          <a:p>
            <a:pPr marL="231775" indent="0">
              <a:buNone/>
            </a:pPr>
            <a:r>
              <a:rPr lang="en-US" dirty="0"/>
              <a:t>if (x&lt;0)</a:t>
            </a:r>
          </a:p>
          <a:p>
            <a:pPr marL="231775" indent="0">
              <a:buNone/>
            </a:pPr>
            <a:r>
              <a:rPr lang="en-US" dirty="0"/>
              <a:t>	y = y-x;</a:t>
            </a:r>
          </a:p>
          <a:p>
            <a:pPr marL="231775" indent="0">
              <a:buNone/>
            </a:pPr>
            <a:r>
              <a:rPr lang="en-US" dirty="0"/>
              <a:t>	…</a:t>
            </a:r>
          </a:p>
          <a:p>
            <a:pPr marL="231775" indent="0">
              <a:buNone/>
            </a:pPr>
            <a:r>
              <a:rPr lang="en-US" dirty="0" err="1"/>
              <a:t>in.c</a:t>
            </a:r>
            <a:r>
              <a:rPr lang="en-US" dirty="0"/>
              <a:t> -&gt; compiler -&gt; in.obj</a:t>
            </a:r>
          </a:p>
        </p:txBody>
      </p:sp>
    </p:spTree>
    <p:extLst>
      <p:ext uri="{BB962C8B-B14F-4D97-AF65-F5344CB8AC3E}">
        <p14:creationId xmlns:p14="http://schemas.microsoft.com/office/powerpoint/2010/main" val="1361558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555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CSE 3320 Lecture 2</vt:lpstr>
      <vt:lpstr>Software</vt:lpstr>
      <vt:lpstr>Software</vt:lpstr>
      <vt:lpstr>Software</vt:lpstr>
      <vt:lpstr>Software</vt:lpstr>
      <vt:lpstr>Software</vt:lpstr>
      <vt:lpstr>Software</vt:lpstr>
      <vt:lpstr>Software</vt:lpstr>
      <vt:lpstr>Software</vt:lpstr>
      <vt:lpstr>Software</vt:lpstr>
      <vt:lpstr>Software</vt:lpstr>
      <vt:lpstr>Software</vt:lpstr>
      <vt:lpstr>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3320 Lecture 2</dc:title>
  <dc:creator>Andrew Duong</dc:creator>
  <cp:lastModifiedBy>Duong, Andrew Nghiem</cp:lastModifiedBy>
  <cp:revision>4</cp:revision>
  <dcterms:created xsi:type="dcterms:W3CDTF">2019-08-26T21:42:22Z</dcterms:created>
  <dcterms:modified xsi:type="dcterms:W3CDTF">2019-08-26T22:07:47Z</dcterms:modified>
</cp:coreProperties>
</file>