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F918-CB1D-4DBC-8C86-E8EEB95CC8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3B7E-29B6-410D-9248-BDFD9C96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1D7A-6190-44E5-9AA1-6CC08819F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A813A-8ED5-4209-95F3-A09FAD811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October 29, 2019</a:t>
            </a:r>
          </a:p>
        </p:txBody>
      </p:sp>
    </p:spTree>
    <p:extLst>
      <p:ext uri="{BB962C8B-B14F-4D97-AF65-F5344CB8AC3E}">
        <p14:creationId xmlns:p14="http://schemas.microsoft.com/office/powerpoint/2010/main" val="233801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23B9-C6D9-4A85-90AE-BC1E2681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Agile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D276-3260-45AD-935A-2597F794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Responding to change.</a:t>
            </a:r>
          </a:p>
          <a:p>
            <a:r>
              <a:rPr lang="en-US" dirty="0"/>
              <a:t>The team must be empowered to make decisions.</a:t>
            </a:r>
          </a:p>
          <a:p>
            <a:r>
              <a:rPr lang="en-US" dirty="0"/>
              <a:t>Values working software over comprehensive documentation.</a:t>
            </a:r>
          </a:p>
          <a:p>
            <a:r>
              <a:rPr lang="en-US" dirty="0"/>
              <a:t>Good enough is enough.</a:t>
            </a:r>
          </a:p>
        </p:txBody>
      </p:sp>
    </p:spTree>
    <p:extLst>
      <p:ext uri="{BB962C8B-B14F-4D97-AF65-F5344CB8AC3E}">
        <p14:creationId xmlns:p14="http://schemas.microsoft.com/office/powerpoint/2010/main" val="118126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2BFA-1B10-406D-AA71-DE6A8A75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Editing States</a:t>
            </a:r>
          </a:p>
        </p:txBody>
      </p:sp>
    </p:spTree>
    <p:extLst>
      <p:ext uri="{BB962C8B-B14F-4D97-AF65-F5344CB8AC3E}">
        <p14:creationId xmlns:p14="http://schemas.microsoft.com/office/powerpoint/2010/main" val="24767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9DCC-C39B-47E2-887F-B058EB21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Editor State Behavior</a:t>
            </a:r>
          </a:p>
        </p:txBody>
      </p:sp>
    </p:spTree>
    <p:extLst>
      <p:ext uri="{BB962C8B-B14F-4D97-AF65-F5344CB8AC3E}">
        <p14:creationId xmlns:p14="http://schemas.microsoft.com/office/powerpoint/2010/main" val="425439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1B56-F1EE-4F0B-BC4A-F9A12ECC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Implementation: Nested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DE6D-3257-4356-9AB7-690B2E53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Using nested switch statements</a:t>
            </a:r>
          </a:p>
          <a:p>
            <a:pPr indent="0">
              <a:buNone/>
            </a:pPr>
            <a:r>
              <a:rPr lang="en-US" dirty="0"/>
              <a:t>  switch (STATE) {</a:t>
            </a:r>
          </a:p>
          <a:p>
            <a:pPr indent="0">
              <a:buNone/>
            </a:pPr>
            <a:r>
              <a:rPr lang="en-US" dirty="0"/>
              <a:t>     case Init: switch (EVENT) {</a:t>
            </a:r>
          </a:p>
          <a:p>
            <a:pPr indent="0">
              <a:buNone/>
            </a:pPr>
            <a:r>
              <a:rPr lang="en-US" dirty="0"/>
              <a:t>                            case State button clicked:</a:t>
            </a:r>
          </a:p>
          <a:p>
            <a:pPr indent="0">
              <a:buNone/>
            </a:pPr>
            <a:r>
              <a:rPr lang="en-US" dirty="0"/>
              <a:t>                                   set cursor to crosshair, STATE=</a:t>
            </a:r>
            <a:r>
              <a:rPr lang="en-US" dirty="0" err="1"/>
              <a:t>AddState</a:t>
            </a:r>
            <a:r>
              <a:rPr lang="en-US" dirty="0"/>
              <a:t>;</a:t>
            </a:r>
          </a:p>
          <a:p>
            <a:pPr indent="0">
              <a:buNone/>
            </a:pPr>
            <a:r>
              <a:rPr lang="en-US" dirty="0"/>
              <a:t>                                   break;</a:t>
            </a:r>
          </a:p>
          <a:p>
            <a:pPr indent="0">
              <a:buNone/>
            </a:pPr>
            <a:r>
              <a:rPr lang="en-US" dirty="0"/>
              <a:t>                            case Trans button clicked:</a:t>
            </a:r>
          </a:p>
          <a:p>
            <a:pPr indent="0">
              <a:buNone/>
            </a:pPr>
            <a:r>
              <a:rPr lang="en-US" dirty="0"/>
              <a:t>                                   set cursor to </a:t>
            </a:r>
            <a:r>
              <a:rPr lang="en-US" dirty="0" err="1"/>
              <a:t>corsshair</a:t>
            </a:r>
            <a:r>
              <a:rPr lang="en-US" dirty="0"/>
              <a:t>; STATE=</a:t>
            </a:r>
            <a:r>
              <a:rPr lang="en-US" dirty="0" err="1"/>
              <a:t>AddTransition</a:t>
            </a:r>
            <a:r>
              <a:rPr lang="en-US" dirty="0"/>
              <a:t>;</a:t>
            </a:r>
          </a:p>
          <a:p>
            <a:pPr indent="0">
              <a:buNone/>
            </a:pPr>
            <a:r>
              <a:rPr lang="en-US" dirty="0"/>
              <a:t>                                   break; }</a:t>
            </a:r>
          </a:p>
          <a:p>
            <a:pPr indent="0">
              <a:buNone/>
            </a:pPr>
            <a:r>
              <a:rPr lang="en-US" dirty="0"/>
              <a:t>     case </a:t>
            </a:r>
            <a:r>
              <a:rPr lang="en-US" dirty="0" err="1"/>
              <a:t>AddState</a:t>
            </a:r>
            <a:r>
              <a:rPr lang="en-US" dirty="0"/>
              <a:t>: switch (EVENT) { … }</a:t>
            </a:r>
          </a:p>
          <a:p>
            <a:pPr indent="0">
              <a:buNone/>
            </a:pPr>
            <a:r>
              <a:rPr lang="en-US" dirty="0"/>
              <a:t>     case </a:t>
            </a:r>
            <a:r>
              <a:rPr lang="en-US" dirty="0" err="1"/>
              <a:t>AddTransition</a:t>
            </a:r>
            <a:r>
              <a:rPr lang="en-US" dirty="0"/>
              <a:t>: switch (EVENT) { … }</a:t>
            </a:r>
          </a:p>
          <a:p>
            <a:pPr indent="0">
              <a:buNone/>
            </a:pPr>
            <a:r>
              <a:rPr lang="en-US" dirty="0"/>
              <a:t>     case …</a:t>
            </a:r>
          </a:p>
          <a:p>
            <a:pPr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Using a state transition matrix</a:t>
            </a:r>
          </a:p>
          <a:p>
            <a:pPr indent="0"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1705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83E0-0AC3-4D5A-B465-9146DBD2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201560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06ED-E017-4391-B34F-29763C21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Varying Processes and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C25A-9560-49E2-A1F5-231F2F40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change the processes and process steps at run time to produce various categories of products?</a:t>
            </a:r>
          </a:p>
          <a:p>
            <a:r>
              <a:rPr lang="en-US" dirty="0"/>
              <a:t>Example: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Processes: waterfall, spiral, agile, prototyping, …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Steps: requirements, design, coding, testing, deployment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Different approaches to perform the steps: SA/SD, OO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A waterfall process can use either SA/SD or OO.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An agile process can use either SA/SD or OO.</a:t>
            </a:r>
          </a:p>
          <a:p>
            <a:r>
              <a:rPr lang="en-US" dirty="0"/>
              <a:t>An IDE should support different development processes and paradigms.</a:t>
            </a:r>
          </a:p>
          <a:p>
            <a:r>
              <a:rPr lang="en-US" dirty="0"/>
              <a:t>Class exercise: Look up a pattern that solves this design problem.</a:t>
            </a:r>
          </a:p>
        </p:txBody>
      </p:sp>
    </p:spTree>
    <p:extLst>
      <p:ext uri="{BB962C8B-B14F-4D97-AF65-F5344CB8AC3E}">
        <p14:creationId xmlns:p14="http://schemas.microsoft.com/office/powerpoint/2010/main" val="12245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D5A4-A6C9-4367-A9D2-736086C6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– Supporting Varying Processes and Steps</a:t>
            </a:r>
          </a:p>
        </p:txBody>
      </p:sp>
    </p:spTree>
    <p:extLst>
      <p:ext uri="{BB962C8B-B14F-4D97-AF65-F5344CB8AC3E}">
        <p14:creationId xmlns:p14="http://schemas.microsoft.com/office/powerpoint/2010/main" val="296853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767B-9B84-44C1-A4E1-A450E4C2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6F08-A6D5-4947-A3A3-D96CD710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It is easy to change the process and the steps used by the process. This can be done dynamically.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It separates the product representation and construction concerns:</a:t>
            </a:r>
          </a:p>
          <a:p>
            <a:pPr lvl="2"/>
            <a:r>
              <a:rPr lang="en-US" dirty="0"/>
              <a:t>the builder builds parts and keep the partial product</a:t>
            </a:r>
          </a:p>
          <a:p>
            <a:pPr lvl="2"/>
            <a:r>
              <a:rPr lang="en-US" dirty="0"/>
              <a:t>the supervisor controls the construction process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builder hides the representation and internal structure of the product form the supervisor.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supervisor can control the construction process at any level of detail.</a:t>
            </a:r>
          </a:p>
        </p:txBody>
      </p:sp>
    </p:spTree>
    <p:extLst>
      <p:ext uri="{BB962C8B-B14F-4D97-AF65-F5344CB8AC3E}">
        <p14:creationId xmlns:p14="http://schemas.microsoft.com/office/powerpoint/2010/main" val="42128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6966-C260-421B-909B-9B82031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Numerous Occurrences of Object</a:t>
            </a:r>
          </a:p>
        </p:txBody>
      </p:sp>
    </p:spTree>
    <p:extLst>
      <p:ext uri="{BB962C8B-B14F-4D97-AF65-F5344CB8AC3E}">
        <p14:creationId xmlns:p14="http://schemas.microsoft.com/office/powerpoint/2010/main" val="214979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FC18-5D92-493B-B917-C3C7DD06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Pattern</a:t>
            </a:r>
          </a:p>
        </p:txBody>
      </p:sp>
    </p:spTree>
    <p:extLst>
      <p:ext uri="{BB962C8B-B14F-4D97-AF65-F5344CB8AC3E}">
        <p14:creationId xmlns:p14="http://schemas.microsoft.com/office/powerpoint/2010/main" val="22868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4988-F999-48D7-B1B7-39919EC5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in the Flyweight Pattern</a:t>
            </a:r>
          </a:p>
        </p:txBody>
      </p:sp>
    </p:spTree>
    <p:extLst>
      <p:ext uri="{BB962C8B-B14F-4D97-AF65-F5344CB8AC3E}">
        <p14:creationId xmlns:p14="http://schemas.microsoft.com/office/powerpoint/2010/main" val="178029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2A0-82DA-4199-AD76-CE3ACCC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1EA0-21DF-4FF9-9F10-066F6C18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opposite of singleton</a:t>
            </a:r>
          </a:p>
          <a:p>
            <a:pPr lvl="1"/>
            <a:r>
              <a:rPr lang="en-US" dirty="0"/>
              <a:t>flyweight: need to create numerous instances of a class.</a:t>
            </a:r>
          </a:p>
          <a:p>
            <a:pPr lvl="1"/>
            <a:r>
              <a:rPr lang="en-US" dirty="0"/>
              <a:t>singleton: need to create limited number of instances of a class.</a:t>
            </a:r>
          </a:p>
          <a:p>
            <a:r>
              <a:rPr lang="en-US" dirty="0"/>
              <a:t>Benefits of flyweight:</a:t>
            </a:r>
          </a:p>
          <a:p>
            <a:pPr lvl="1"/>
            <a:r>
              <a:rPr lang="en-US" dirty="0"/>
              <a:t>reduces memory requirements</a:t>
            </a:r>
          </a:p>
          <a:p>
            <a:pPr lvl="1"/>
            <a:r>
              <a:rPr lang="en-US" dirty="0"/>
              <a:t>improves object creating efficiency</a:t>
            </a:r>
          </a:p>
          <a:p>
            <a:r>
              <a:rPr lang="en-US" dirty="0"/>
              <a:t>Liabilities:</a:t>
            </a:r>
          </a:p>
          <a:p>
            <a:pPr lvl="1"/>
            <a:r>
              <a:rPr lang="en-US" dirty="0"/>
              <a:t>May incur run time overhead to search, transfer and compute extrinsic state.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409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CSE 4361 Lecture 17</vt:lpstr>
      <vt:lpstr>Abstract Factory</vt:lpstr>
      <vt:lpstr>Supporting Varying Processes and Steps</vt:lpstr>
      <vt:lpstr>Builder – Supporting Varying Processes and Steps</vt:lpstr>
      <vt:lpstr>Builder Pattern</vt:lpstr>
      <vt:lpstr>Represent Numerous Occurrences of Object</vt:lpstr>
      <vt:lpstr>Flyweight Pattern</vt:lpstr>
      <vt:lpstr>Interaction in the Flyweight Pattern</vt:lpstr>
      <vt:lpstr>Flyweight Pattern</vt:lpstr>
      <vt:lpstr>Applying Agile Principles</vt:lpstr>
      <vt:lpstr>Keeping Track of Editing States</vt:lpstr>
      <vt:lpstr>State Diagram Editor State Behavior</vt:lpstr>
      <vt:lpstr>Conventional Implementation: Nested Switches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17</dc:title>
  <dc:creator>Duong, Andrew Nghiem</dc:creator>
  <cp:lastModifiedBy>Duong, Andrew Nghiem</cp:lastModifiedBy>
  <cp:revision>8</cp:revision>
  <dcterms:created xsi:type="dcterms:W3CDTF">2019-10-29T19:49:09Z</dcterms:created>
  <dcterms:modified xsi:type="dcterms:W3CDTF">2019-10-30T02:06:07Z</dcterms:modified>
</cp:coreProperties>
</file>