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3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1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F6C4-39CE-43ED-9BA2-9E0CCA45A8A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3118-3EA9-4CEE-8844-138A1E6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9377-EF85-4FD1-B1A9-C7FE90CD4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219D4-6430-4F8B-9A8D-676467DD6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Thursday, October 3, 2019</a:t>
            </a:r>
          </a:p>
        </p:txBody>
      </p:sp>
    </p:spTree>
    <p:extLst>
      <p:ext uri="{BB962C8B-B14F-4D97-AF65-F5344CB8AC3E}">
        <p14:creationId xmlns:p14="http://schemas.microsoft.com/office/powerpoint/2010/main" val="419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28A9-AE5F-4491-BBAF-27D6AAC09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17. Applying Patterns to Design a </a:t>
            </a:r>
            <a:r>
              <a:rPr lang="en-US" dirty="0" err="1"/>
              <a:t>Persistance</a:t>
            </a:r>
            <a:r>
              <a:rPr lang="en-US" dirty="0"/>
              <a:t>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D4372-4530-4E85-93C1-7FB5B09B8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4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A37C-1123-496E-8789-D5652831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C2F5-8915-4D8D-900E-5E28627E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persistence framework </a:t>
            </a:r>
            <a:r>
              <a:rPr lang="en-US" dirty="0"/>
              <a:t>hides the database access functions from business objects. It substantially reduces the impact to the business objects when the database is changed.</a:t>
            </a:r>
          </a:p>
          <a:p>
            <a:r>
              <a:rPr lang="en-US" dirty="0"/>
              <a:t>The persistence framework applies the </a:t>
            </a:r>
            <a:r>
              <a:rPr lang="en-US" i="1" dirty="0"/>
              <a:t>bridge</a:t>
            </a:r>
            <a:r>
              <a:rPr lang="en-US" dirty="0"/>
              <a:t>, </a:t>
            </a:r>
            <a:r>
              <a:rPr lang="en-US" i="1" dirty="0"/>
              <a:t>command</a:t>
            </a:r>
            <a:r>
              <a:rPr lang="en-US" dirty="0"/>
              <a:t>, </a:t>
            </a:r>
            <a:r>
              <a:rPr lang="en-US" i="1" dirty="0"/>
              <a:t>factory method</a:t>
            </a:r>
            <a:r>
              <a:rPr lang="en-US" dirty="0"/>
              <a:t>, </a:t>
            </a:r>
            <a:r>
              <a:rPr lang="en-US" i="1" dirty="0"/>
              <a:t>prototype</a:t>
            </a:r>
            <a:r>
              <a:rPr lang="en-US" dirty="0"/>
              <a:t>, </a:t>
            </a:r>
            <a:r>
              <a:rPr lang="en-US" i="1" dirty="0"/>
              <a:t>proxy</a:t>
            </a:r>
            <a:r>
              <a:rPr lang="en-US" dirty="0"/>
              <a:t>, and </a:t>
            </a:r>
            <a:r>
              <a:rPr lang="en-US" i="1" dirty="0"/>
              <a:t>template method </a:t>
            </a:r>
            <a:r>
              <a:rPr lang="en-US" dirty="0"/>
              <a:t>patterns.</a:t>
            </a:r>
          </a:p>
        </p:txBody>
      </p:sp>
    </p:spTree>
    <p:extLst>
      <p:ext uri="{BB962C8B-B14F-4D97-AF65-F5344CB8AC3E}">
        <p14:creationId xmlns:p14="http://schemas.microsoft.com/office/powerpoint/2010/main" val="35487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C6390-8D91-44AF-A9A1-2E035577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Consider This Design</a:t>
            </a:r>
          </a:p>
        </p:txBody>
      </p:sp>
    </p:spTree>
    <p:extLst>
      <p:ext uri="{BB962C8B-B14F-4D97-AF65-F5344CB8AC3E}">
        <p14:creationId xmlns:p14="http://schemas.microsoft.com/office/powerpoint/2010/main" val="343274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1177-BCC5-4A7A-B652-D10BE8BF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D8B6-10D7-4967-A146-C7181F88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controller has to know how to work with a database.</a:t>
            </a:r>
          </a:p>
          <a:p>
            <a:r>
              <a:rPr lang="en-US" dirty="0"/>
              <a:t>The controller may also need to know the business logic.</a:t>
            </a:r>
          </a:p>
          <a:p>
            <a:r>
              <a:rPr lang="en-US" dirty="0"/>
              <a:t> Since every controller works with a database, much database access code is duplicated.</a:t>
            </a:r>
          </a:p>
          <a:p>
            <a:r>
              <a:rPr lang="en-US" dirty="0"/>
              <a:t>If a different type of a database issued, the controller has to be changed.</a:t>
            </a:r>
          </a:p>
          <a:p>
            <a:r>
              <a:rPr lang="en-US" dirty="0"/>
              <a:t> If the database is on a remote machine, the controller also has to implement network protocols.</a:t>
            </a:r>
          </a:p>
          <a:p>
            <a:r>
              <a:rPr lang="en-US" dirty="0"/>
              <a:t>If the needed information is distributed over several databases, the controller has to work with all of the databases.</a:t>
            </a:r>
          </a:p>
        </p:txBody>
      </p:sp>
    </p:spTree>
    <p:extLst>
      <p:ext uri="{BB962C8B-B14F-4D97-AF65-F5344CB8AC3E}">
        <p14:creationId xmlns:p14="http://schemas.microsoft.com/office/powerpoint/2010/main" val="45419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F10B-8B39-4525-A9DA-86911D58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Separation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2D2C-DE59-44FE-B610-5B392CF5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concerns is a software design principle (</a:t>
            </a:r>
            <a:r>
              <a:rPr lang="en-US" dirty="0" err="1"/>
              <a:t>Edsger</a:t>
            </a:r>
            <a:r>
              <a:rPr lang="en-US" dirty="0"/>
              <a:t> W. Dijkstra).</a:t>
            </a:r>
          </a:p>
          <a:p>
            <a:r>
              <a:rPr lang="en-US" dirty="0"/>
              <a:t>Separate </a:t>
            </a:r>
            <a:r>
              <a:rPr lang="en-US" dirty="0" err="1"/>
              <a:t>databsase</a:t>
            </a:r>
            <a:r>
              <a:rPr lang="en-US" dirty="0"/>
              <a:t> concerns from the business logic </a:t>
            </a:r>
            <a:r>
              <a:rPr lang="en-US" dirty="0" err="1"/>
              <a:t>converns</a:t>
            </a:r>
            <a:r>
              <a:rPr lang="en-US" dirty="0"/>
              <a:t>.</a:t>
            </a:r>
          </a:p>
          <a:p>
            <a:r>
              <a:rPr lang="en-US" dirty="0"/>
              <a:t>The database concerns are separated and delegated another object (class) – the database manager.</a:t>
            </a:r>
          </a:p>
        </p:txBody>
      </p:sp>
    </p:spTree>
    <p:extLst>
      <p:ext uri="{BB962C8B-B14F-4D97-AF65-F5344CB8AC3E}">
        <p14:creationId xmlns:p14="http://schemas.microsoft.com/office/powerpoint/2010/main" val="2923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A9A2-1608-4A7E-8161-C8001E37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DEDE-9EE8-4DE1-97C8-E7579237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hides the database from the controller.</a:t>
            </a:r>
          </a:p>
          <a:p>
            <a:r>
              <a:rPr lang="en-US" dirty="0"/>
              <a:t>It is a bridge between n the controller and the database.</a:t>
            </a:r>
          </a:p>
          <a:p>
            <a:r>
              <a:rPr lang="en-US" dirty="0"/>
              <a:t>It constructs the business objects from database records.</a:t>
            </a:r>
          </a:p>
          <a:p>
            <a:r>
              <a:rPr lang="en-US" dirty="0"/>
              <a:t>DB manager design considerations: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What if the database is at a remote site?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What if the DBMS is changed from SQL to Oracle?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What if multiple databases are used?</a:t>
            </a:r>
          </a:p>
        </p:txBody>
      </p:sp>
    </p:spTree>
    <p:extLst>
      <p:ext uri="{BB962C8B-B14F-4D97-AF65-F5344CB8AC3E}">
        <p14:creationId xmlns:p14="http://schemas.microsoft.com/office/powerpoint/2010/main" val="240657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288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CSE 4361 Lecture 12</vt:lpstr>
      <vt:lpstr>Chapter 17. Applying Patterns to Design a Persistance Framework</vt:lpstr>
      <vt:lpstr>Key Takeaway Points</vt:lpstr>
      <vt:lpstr>Motivating Example: Consider This Design</vt:lpstr>
      <vt:lpstr>Problems with the Design</vt:lpstr>
      <vt:lpstr>Applying Separation of Concerns</vt:lpstr>
      <vt:lpstr>Database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12</dc:title>
  <dc:creator>Andrew Duong</dc:creator>
  <cp:lastModifiedBy>Andrew Duong</cp:lastModifiedBy>
  <cp:revision>6</cp:revision>
  <dcterms:created xsi:type="dcterms:W3CDTF">2019-10-03T19:38:58Z</dcterms:created>
  <dcterms:modified xsi:type="dcterms:W3CDTF">2019-10-03T20:29:17Z</dcterms:modified>
</cp:coreProperties>
</file>