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6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3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9D00-FFB3-4113-B82E-C1BC89E171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4FD6-31EB-489E-AB0B-7B38B81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2790-BDB6-4399-B1A7-87CB06712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448E-14CE-4B6D-97F7-F13083722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Tuesday, September 10, 2019</a:t>
            </a:r>
          </a:p>
        </p:txBody>
      </p:sp>
    </p:spTree>
    <p:extLst>
      <p:ext uri="{BB962C8B-B14F-4D97-AF65-F5344CB8AC3E}">
        <p14:creationId xmlns:p14="http://schemas.microsoft.com/office/powerpoint/2010/main" val="27481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9432-9484-4FCC-978F-43A8D572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and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36AA0-1633-4DF3-9868-DD0AA24ED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69484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Conventional approach uses conditional statements: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 (choice == ORACLE) {</a:t>
            </a:r>
          </a:p>
          <a:p>
            <a:pPr marL="0" indent="0">
              <a:buNone/>
            </a:pPr>
            <a:r>
              <a:rPr lang="en-US" dirty="0"/>
              <a:t>    // do Oracle DB operations</a:t>
            </a:r>
          </a:p>
          <a:p>
            <a:pPr marL="0" indent="0">
              <a:buNone/>
            </a:pPr>
            <a:r>
              <a:rPr lang="en-US" dirty="0"/>
              <a:t>} else</a:t>
            </a:r>
          </a:p>
          <a:p>
            <a:pPr marL="0" indent="0">
              <a:buNone/>
            </a:pPr>
            <a:r>
              <a:rPr lang="en-US" dirty="0"/>
              <a:t>If (choice == SQLSEVER) {</a:t>
            </a:r>
          </a:p>
          <a:p>
            <a:pPr marL="0" indent="0">
              <a:buNone/>
            </a:pPr>
            <a:r>
              <a:rPr lang="en-US" dirty="0"/>
              <a:t>    // do SQL Server operations</a:t>
            </a:r>
          </a:p>
          <a:p>
            <a:pPr marL="0" indent="0">
              <a:buNone/>
            </a:pPr>
            <a:r>
              <a:rPr lang="en-US" dirty="0"/>
              <a:t>} else</a:t>
            </a:r>
          </a:p>
          <a:p>
            <a:pPr marL="0" indent="0">
              <a:buNone/>
            </a:pPr>
            <a:r>
              <a:rPr lang="en-US" dirty="0"/>
              <a:t>If (choice == LDAP) {</a:t>
            </a:r>
          </a:p>
          <a:p>
            <a:pPr marL="0" indent="0">
              <a:buNone/>
            </a:pPr>
            <a:r>
              <a:rPr lang="en-US" dirty="0"/>
              <a:t>    // do LDAP DB operations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software is huge and complex. It is difficult to understand, test and maintain.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FBE2EE-E7C4-4B99-923B-FFBB625D1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4169" y="1825625"/>
            <a:ext cx="505118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Using polymorphism to provide behavior variation: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DBAccessInterface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Dbai</a:t>
            </a:r>
            <a:r>
              <a:rPr lang="en-US" dirty="0"/>
              <a:t>=</a:t>
            </a:r>
            <a:r>
              <a:rPr lang="en-US" dirty="0" err="1"/>
              <a:t>Config.getInstance</a:t>
            </a:r>
            <a:r>
              <a:rPr lang="en-US" dirty="0"/>
              <a:t>().</a:t>
            </a:r>
            <a:r>
              <a:rPr lang="en-US" dirty="0" err="1"/>
              <a:t>getDB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Dbai.setX</a:t>
            </a:r>
            <a:r>
              <a:rPr lang="en-US" dirty="0"/>
              <a:t>(…);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X x=</a:t>
            </a:r>
            <a:r>
              <a:rPr lang="en-US" dirty="0" err="1"/>
              <a:t>dbai.getX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9004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E5B1-14C0-42C0-93AD-0409679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7C89-7A1B-4E91-A1C9-7E3CBEE5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patterns are proven design solutions to commonly encountered design problems.</a:t>
            </a:r>
          </a:p>
          <a:p>
            <a:r>
              <a:rPr lang="en-US" dirty="0"/>
              <a:t>Each pattern solves a class of design problems.</a:t>
            </a:r>
          </a:p>
          <a:p>
            <a:r>
              <a:rPr lang="en-US" dirty="0"/>
              <a:t>Design patterns codify software design principles and idiomatic solutions.</a:t>
            </a:r>
          </a:p>
          <a:p>
            <a:r>
              <a:rPr lang="en-US" dirty="0"/>
              <a:t>Design patterns improve communication among software developers.</a:t>
            </a:r>
          </a:p>
          <a:p>
            <a:r>
              <a:rPr lang="en-US" dirty="0"/>
              <a:t>Design patterns empower less experienced developers to produce high-quality designs.</a:t>
            </a:r>
          </a:p>
          <a:p>
            <a:r>
              <a:rPr lang="en-US" dirty="0"/>
              <a:t>Patterns can be combined to solve a large complex design problem.</a:t>
            </a:r>
          </a:p>
        </p:txBody>
      </p:sp>
    </p:spTree>
    <p:extLst>
      <p:ext uri="{BB962C8B-B14F-4D97-AF65-F5344CB8AC3E}">
        <p14:creationId xmlns:p14="http://schemas.microsoft.com/office/powerpoint/2010/main" val="17853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305C-26E9-4261-AA02-6567A195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EE78-52EC-4C0F-8FE3-85ACDC6E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name: Singleton</a:t>
            </a:r>
          </a:p>
          <a:p>
            <a:r>
              <a:rPr lang="en-US" dirty="0"/>
              <a:t>Design Problem: How do we ensure that a class has only one globally accessible instance?</a:t>
            </a:r>
          </a:p>
          <a:p>
            <a:r>
              <a:rPr lang="en-US" dirty="0"/>
              <a:t>Example uses: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System configuration class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System log file</a:t>
            </a:r>
          </a:p>
        </p:txBody>
      </p:sp>
    </p:spTree>
    <p:extLst>
      <p:ext uri="{BB962C8B-B14F-4D97-AF65-F5344CB8AC3E}">
        <p14:creationId xmlns:p14="http://schemas.microsoft.com/office/powerpoint/2010/main" val="144676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DB69-7FD6-4181-85CA-D17A0FFB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A5D8-3B27-4553-B42D-16E5B207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Catalog {</a:t>
            </a:r>
          </a:p>
          <a:p>
            <a:pPr marL="0" indent="0">
              <a:buNone/>
            </a:pPr>
            <a:r>
              <a:rPr lang="en-US" dirty="0"/>
              <a:t>    private static Catalog instance;</a:t>
            </a:r>
          </a:p>
          <a:p>
            <a:pPr marL="0" indent="0">
              <a:buNone/>
            </a:pPr>
            <a:r>
              <a:rPr lang="en-US" dirty="0"/>
              <a:t>    private Catalog() { … } // private constructor</a:t>
            </a:r>
          </a:p>
          <a:p>
            <a:pPr marL="0" indent="0">
              <a:buNone/>
            </a:pPr>
            <a:r>
              <a:rPr lang="en-US" dirty="0"/>
              <a:t>    public static Catalog </a:t>
            </a:r>
            <a:r>
              <a:rPr lang="en-US" dirty="0" err="1"/>
              <a:t>getInstance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if (instance==null) instance=new Catalog();</a:t>
            </a:r>
          </a:p>
          <a:p>
            <a:pPr marL="0" indent="0">
              <a:buNone/>
            </a:pPr>
            <a:r>
              <a:rPr lang="en-US" dirty="0"/>
              <a:t>        return instance;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 other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701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E5D3-D7C8-4F81-9E0A-FBCAFF29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Singleton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3A859-7872-4956-B551-CC9ACBC2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62" y="2359937"/>
            <a:ext cx="6967300" cy="31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B1BA-ABFA-4B3A-AFFF-30F0C29D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41A8-864E-411B-8CB2-9F65A84F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 name conveys the design problem as well as the design solution.</a:t>
            </a:r>
          </a:p>
          <a:p>
            <a:r>
              <a:rPr lang="en-US" dirty="0"/>
              <a:t>Example: Singleton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How to design a class that has only one globally accessible instance?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</a:t>
            </a:r>
            <a:r>
              <a:rPr lang="en-US" i="1" dirty="0"/>
              <a:t>singleton</a:t>
            </a:r>
            <a:r>
              <a:rPr lang="en-US" dirty="0"/>
              <a:t> pattern provides a solution.</a:t>
            </a:r>
          </a:p>
          <a:p>
            <a:r>
              <a:rPr lang="en-US" dirty="0"/>
              <a:t>Pattern description also specifies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benefits of applying the pattern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liabilities associate with the pattern, and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possible trade-offs</a:t>
            </a:r>
          </a:p>
        </p:txBody>
      </p:sp>
    </p:spTree>
    <p:extLst>
      <p:ext uri="{BB962C8B-B14F-4D97-AF65-F5344CB8AC3E}">
        <p14:creationId xmlns:p14="http://schemas.microsoft.com/office/powerpoint/2010/main" val="205635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ACFC-5DA3-4632-94CF-A151A60B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0B5A-4102-41CB-AE08-7E2A2316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are recurring designs.</a:t>
            </a:r>
          </a:p>
          <a:p>
            <a:r>
              <a:rPr lang="en-US" dirty="0"/>
              <a:t>Patterns are not new designs.</a:t>
            </a:r>
          </a:p>
          <a:p>
            <a:r>
              <a:rPr lang="en-US" dirty="0"/>
              <a:t>Most patterns aim at improving the maintainability of the software system.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easy to understand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easy to change (significantly reduce change impact)</a:t>
            </a:r>
          </a:p>
          <a:p>
            <a:r>
              <a:rPr lang="en-US" dirty="0"/>
              <a:t>Some patterns also improve efficiency 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7557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B723-4835-440D-9E3F-08A89442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549E-8384-4654-A445-A28E352D01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Structural design (UML class diagram)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pattern participants and responsibilities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how they relate to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B983E-1858-4CBD-902A-9586DBE6D1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Behavior design (sequence diagram)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how the participants interact to solve the design problem</a:t>
            </a:r>
          </a:p>
        </p:txBody>
      </p:sp>
    </p:spTree>
    <p:extLst>
      <p:ext uri="{BB962C8B-B14F-4D97-AF65-F5344CB8AC3E}">
        <p14:creationId xmlns:p14="http://schemas.microsoft.com/office/powerpoint/2010/main" val="299021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FF5C-4863-4513-A08E-1E8BA839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 by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7CB5-A5F9-4462-A1A6-9F0214DF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is used to provide behavior variations.</a:t>
            </a:r>
          </a:p>
          <a:p>
            <a:r>
              <a:rPr lang="en-US" dirty="0"/>
              <a:t>Prefer object composition over inheritance.</a:t>
            </a:r>
          </a:p>
          <a:p>
            <a:r>
              <a:rPr lang="en-US" dirty="0"/>
              <a:t>Use object composition and delegation.</a:t>
            </a:r>
          </a:p>
          <a:p>
            <a:r>
              <a:rPr lang="en-US" dirty="0"/>
              <a:t>Program to an interface, not to an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1236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450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CSE 4361 Lecture 6</vt:lpstr>
      <vt:lpstr>What Are Design Patterns?</vt:lpstr>
      <vt:lpstr>Example: The Singleton Pattern</vt:lpstr>
      <vt:lpstr>The Singleton Pattern</vt:lpstr>
      <vt:lpstr>Example: The Singleton Pattern</vt:lpstr>
      <vt:lpstr>Describing Patterns</vt:lpstr>
      <vt:lpstr>More About Design Patterns</vt:lpstr>
      <vt:lpstr>Describing Design Patterns</vt:lpstr>
      <vt:lpstr>Techniques Used by Design Patterns</vt:lpstr>
      <vt:lpstr>Conditional Statements and 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6</dc:title>
  <dc:creator>Andrew Duong</dc:creator>
  <cp:lastModifiedBy>Andrew Duong</cp:lastModifiedBy>
  <cp:revision>13</cp:revision>
  <dcterms:created xsi:type="dcterms:W3CDTF">2019-09-11T00:14:04Z</dcterms:created>
  <dcterms:modified xsi:type="dcterms:W3CDTF">2019-09-10T23:58:31Z</dcterms:modified>
</cp:coreProperties>
</file>