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801E-7316-45B9-AFDA-1C4A4B5AA7D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F5AC-09FA-4006-825B-AE5D7CB7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0F08-2DD8-4F6D-9A68-2EFB7A1A3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F99BE-6791-407F-8741-6630EFA91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September 19</a:t>
            </a:r>
          </a:p>
        </p:txBody>
      </p:sp>
    </p:spTree>
    <p:extLst>
      <p:ext uri="{BB962C8B-B14F-4D97-AF65-F5344CB8AC3E}">
        <p14:creationId xmlns:p14="http://schemas.microsoft.com/office/powerpoint/2010/main" val="8839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5DB9-F4B2-4F9C-87AC-BC397F09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Composite Pattern</a:t>
            </a:r>
          </a:p>
        </p:txBody>
      </p:sp>
    </p:spTree>
    <p:extLst>
      <p:ext uri="{BB962C8B-B14F-4D97-AF65-F5344CB8AC3E}">
        <p14:creationId xmlns:p14="http://schemas.microsoft.com/office/powerpoint/2010/main" val="409291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648B-B2A1-4E9C-8C52-51FB2E6F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4F64-5F4F-4A1C-9FB5-37A07329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composite pattern describes recursive, part-whole relationships.</a:t>
            </a:r>
          </a:p>
          <a:p>
            <a:r>
              <a:rPr lang="en-US" dirty="0"/>
              <a:t>It can be used to represent complex class structures.</a:t>
            </a:r>
          </a:p>
          <a:p>
            <a:r>
              <a:rPr lang="en-US" dirty="0"/>
              <a:t>It lets the client treat the primitive components and composite components uniformly.</a:t>
            </a:r>
          </a:p>
        </p:txBody>
      </p:sp>
    </p:spTree>
    <p:extLst>
      <p:ext uri="{BB962C8B-B14F-4D97-AF65-F5344CB8AC3E}">
        <p14:creationId xmlns:p14="http://schemas.microsoft.com/office/powerpoint/2010/main" val="210100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08DA-99A9-45CC-909C-86ACBB5D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723B-58BC-4F65-980C-82B7EAB3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It makes the client simple</a:t>
            </a:r>
          </a:p>
          <a:p>
            <a:pPr lvl="2"/>
            <a:r>
              <a:rPr lang="en-US" dirty="0"/>
              <a:t>the client can treat composite objects and primitive objects uniformly.</a:t>
            </a:r>
          </a:p>
          <a:p>
            <a:pPr lvl="2"/>
            <a:r>
              <a:rPr lang="en-US" dirty="0"/>
              <a:t>the client does not know if it is dealing with a composite or primitive object.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It is easy to add new kinds of composite or primitive component.</a:t>
            </a:r>
          </a:p>
          <a:p>
            <a:r>
              <a:rPr lang="en-US" dirty="0"/>
              <a:t>Liabilities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The client needs to ensure that integrity constraints are satisfied.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5E32-07A1-4CD7-A12C-685DD3B4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B815-BBF2-4121-9FCF-D91017EF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agent-oriented system, agents dynamically generate and execute plans to accomplish their goals. A plan consists of conditional actions and sub-plans (reusability).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sketch a design for representation plans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what are the classes and attributes of each class?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what operations each class should have?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what are the appropriate semantics of the operations?</a:t>
            </a:r>
          </a:p>
        </p:txBody>
      </p:sp>
    </p:spTree>
    <p:extLst>
      <p:ext uri="{BB962C8B-B14F-4D97-AF65-F5344CB8AC3E}">
        <p14:creationId xmlns:p14="http://schemas.microsoft.com/office/powerpoint/2010/main" val="416883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A5E6-D6FE-4E9C-A302-AD27A047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Different Class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3897-B2E1-4D96-82E4-6CE66ADE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state diagram is a complex directed graph.</a:t>
            </a:r>
          </a:p>
          <a:p>
            <a:r>
              <a:rPr lang="en-US" dirty="0"/>
              <a:t>The digraph may be stored using different class structures.</a:t>
            </a:r>
          </a:p>
          <a:p>
            <a:r>
              <a:rPr lang="en-US" dirty="0"/>
              <a:t>Analyzing a state diagram needs to process each component of the diagram.</a:t>
            </a:r>
          </a:p>
          <a:p>
            <a:r>
              <a:rPr lang="en-US" dirty="0"/>
              <a:t>Design problem: how to process the </a:t>
            </a:r>
            <a:r>
              <a:rPr lang="en-US" dirty="0" err="1"/>
              <a:t>componenents</a:t>
            </a:r>
            <a:r>
              <a:rPr lang="en-US" dirty="0"/>
              <a:t> independent of the class structure used  to store the state diagram?</a:t>
            </a:r>
          </a:p>
          <a:p>
            <a:r>
              <a:rPr lang="en-US" dirty="0"/>
              <a:t>Class exercise: look up a pattern for solving this design problem.</a:t>
            </a:r>
          </a:p>
        </p:txBody>
      </p:sp>
    </p:spTree>
    <p:extLst>
      <p:ext uri="{BB962C8B-B14F-4D97-AF65-F5344CB8AC3E}">
        <p14:creationId xmlns:p14="http://schemas.microsoft.com/office/powerpoint/2010/main" val="154500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6316-D20B-4B87-96D1-6650131E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81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899F-AD55-4E7B-9B9B-52F34727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Layout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942D-E3E4-4BD2-AD53-CA411CEF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diagram editor should beautify a state diagram.</a:t>
            </a:r>
          </a:p>
          <a:p>
            <a:r>
              <a:rPr lang="en-US" dirty="0"/>
              <a:t>There are different layout algorithms; they differ in various aspects.</a:t>
            </a:r>
          </a:p>
          <a:p>
            <a:r>
              <a:rPr lang="en-US" dirty="0"/>
              <a:t>Design problem: how can the editor let the user choose a layout algorithm?</a:t>
            </a:r>
          </a:p>
          <a:p>
            <a:r>
              <a:rPr lang="en-US" dirty="0"/>
              <a:t>Class exercise: look up Figure 16.2 to select a pattern that solve this design problem.</a:t>
            </a:r>
          </a:p>
        </p:txBody>
      </p:sp>
    </p:spTree>
    <p:extLst>
      <p:ext uri="{BB962C8B-B14F-4D97-AF65-F5344CB8AC3E}">
        <p14:creationId xmlns:p14="http://schemas.microsoft.com/office/powerpoint/2010/main" val="225034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3FE-24A0-4B8F-AE14-0919BBE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0006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298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CSE 4361 Lecture 9</vt:lpstr>
      <vt:lpstr>Applying Composite Pattern</vt:lpstr>
      <vt:lpstr>Composite Pattern</vt:lpstr>
      <vt:lpstr>Composite Pattern</vt:lpstr>
      <vt:lpstr>Class Exercise</vt:lpstr>
      <vt:lpstr>Traversing Different Class Structures</vt:lpstr>
      <vt:lpstr>Iterator</vt:lpstr>
      <vt:lpstr>Providing Layout Choices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Duong</dc:creator>
  <cp:lastModifiedBy>Andrew Duong</cp:lastModifiedBy>
  <cp:revision>9</cp:revision>
  <dcterms:created xsi:type="dcterms:W3CDTF">2019-09-19T19:48:13Z</dcterms:created>
  <dcterms:modified xsi:type="dcterms:W3CDTF">2019-09-20T02:37:14Z</dcterms:modified>
</cp:coreProperties>
</file>