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9A49-A51D-451B-A244-CA36E6818A4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E3F7-F2E3-4FE5-A3AD-F4936F0C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2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9A49-A51D-451B-A244-CA36E6818A4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E3F7-F2E3-4FE5-A3AD-F4936F0C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9A49-A51D-451B-A244-CA36E6818A4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E3F7-F2E3-4FE5-A3AD-F4936F0C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6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9A49-A51D-451B-A244-CA36E6818A4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E3F7-F2E3-4FE5-A3AD-F4936F0C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9A49-A51D-451B-A244-CA36E6818A4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E3F7-F2E3-4FE5-A3AD-F4936F0C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3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9A49-A51D-451B-A244-CA36E6818A4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E3F7-F2E3-4FE5-A3AD-F4936F0C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5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9A49-A51D-451B-A244-CA36E6818A4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E3F7-F2E3-4FE5-A3AD-F4936F0C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1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9A49-A51D-451B-A244-CA36E6818A4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E3F7-F2E3-4FE5-A3AD-F4936F0C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7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9A49-A51D-451B-A244-CA36E6818A4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E3F7-F2E3-4FE5-A3AD-F4936F0C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4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9A49-A51D-451B-A244-CA36E6818A4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E3F7-F2E3-4FE5-A3AD-F4936F0C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9A49-A51D-451B-A244-CA36E6818A4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E3F7-F2E3-4FE5-A3AD-F4936F0C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4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F9A49-A51D-451B-A244-CA36E6818A4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E3F7-F2E3-4FE5-A3AD-F4936F0C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8A8A-67DD-40C1-AA35-A9AD768EA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4361 Lecture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F960B-7C50-4D20-8F24-7419D0B6CF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David Kung</a:t>
            </a:r>
          </a:p>
          <a:p>
            <a:r>
              <a:rPr lang="en-US" dirty="0"/>
              <a:t>Tuesday, October 8, 2019</a:t>
            </a:r>
          </a:p>
        </p:txBody>
      </p:sp>
    </p:spTree>
    <p:extLst>
      <p:ext uri="{BB962C8B-B14F-4D97-AF65-F5344CB8AC3E}">
        <p14:creationId xmlns:p14="http://schemas.microsoft.com/office/powerpoint/2010/main" val="245962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7C96-03DE-4325-9E19-6C398928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Design Problems</a:t>
            </a:r>
          </a:p>
        </p:txBody>
      </p:sp>
    </p:spTree>
    <p:extLst>
      <p:ext uri="{BB962C8B-B14F-4D97-AF65-F5344CB8AC3E}">
        <p14:creationId xmlns:p14="http://schemas.microsoft.com/office/powerpoint/2010/main" val="360138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1327-526B-4E2A-9D77-A433FF8B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Command Pattern</a:t>
            </a:r>
          </a:p>
        </p:txBody>
      </p:sp>
    </p:spTree>
    <p:extLst>
      <p:ext uri="{BB962C8B-B14F-4D97-AF65-F5344CB8AC3E}">
        <p14:creationId xmlns:p14="http://schemas.microsoft.com/office/powerpoint/2010/main" val="26359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5FE0-2DD7-4C03-A3D0-7AC27DC1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Undo and Redo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26320-2059-464C-8D41-EE85C2A1B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support undo and redo</a:t>
            </a:r>
          </a:p>
          <a:p>
            <a:pPr lvl="1"/>
            <a:r>
              <a:rPr lang="en-US" dirty="0"/>
              <a:t>extend the command interface with following abstract operations, implemented by the command subclasses</a:t>
            </a:r>
          </a:p>
          <a:p>
            <a:pPr lvl="2"/>
            <a:r>
              <a:rPr lang="en-US" dirty="0"/>
              <a:t>undo()</a:t>
            </a:r>
          </a:p>
          <a:p>
            <a:pPr lvl="2"/>
            <a:r>
              <a:rPr lang="en-US" dirty="0"/>
              <a:t>redo()</a:t>
            </a:r>
          </a:p>
          <a:p>
            <a:pPr lvl="2"/>
            <a:r>
              <a:rPr lang="en-US" dirty="0"/>
              <a:t>revisable():Boolean, returns true if command is reversible</a:t>
            </a:r>
          </a:p>
          <a:p>
            <a:pPr lvl="1"/>
            <a:r>
              <a:rPr lang="en-US" dirty="0"/>
              <a:t>maintain a history of executed commands</a:t>
            </a:r>
          </a:p>
          <a:p>
            <a:pPr lvl="1"/>
            <a:r>
              <a:rPr lang="en-US" dirty="0"/>
              <a:t>each command stores the information needed to undo the command</a:t>
            </a:r>
          </a:p>
        </p:txBody>
      </p:sp>
    </p:spTree>
    <p:extLst>
      <p:ext uri="{BB962C8B-B14F-4D97-AF65-F5344CB8AC3E}">
        <p14:creationId xmlns:p14="http://schemas.microsoft.com/office/powerpoint/2010/main" val="2847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9F54-2951-4D52-A31B-FCC70EFE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Command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84D3-6745-4912-B046-91A7761A1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command object encapsulates an operation or request.</a:t>
            </a:r>
          </a:p>
          <a:p>
            <a:r>
              <a:rPr lang="en-US" dirty="0"/>
              <a:t>The command pattern defines a uniform interface for executing different operations.</a:t>
            </a:r>
          </a:p>
          <a:p>
            <a:r>
              <a:rPr lang="en-US" dirty="0"/>
              <a:t>It decouples the client from the command objects.</a:t>
            </a:r>
          </a:p>
          <a:p>
            <a:r>
              <a:rPr lang="en-US" dirty="0"/>
              <a:t>It is easy to introduce new command subclasses.</a:t>
            </a:r>
          </a:p>
          <a:p>
            <a:r>
              <a:rPr lang="en-US" dirty="0"/>
              <a:t>Commands can be queued and executed at a lime.</a:t>
            </a:r>
          </a:p>
          <a:p>
            <a:r>
              <a:rPr lang="en-US" dirty="0"/>
              <a:t>It supports undo and redo operations.</a:t>
            </a:r>
          </a:p>
          <a:p>
            <a:r>
              <a:rPr lang="en-US" dirty="0"/>
              <a:t>Commands can be composed to form composite commands using the composite pattern.</a:t>
            </a:r>
          </a:p>
        </p:txBody>
      </p:sp>
    </p:spTree>
    <p:extLst>
      <p:ext uri="{BB962C8B-B14F-4D97-AF65-F5344CB8AC3E}">
        <p14:creationId xmlns:p14="http://schemas.microsoft.com/office/powerpoint/2010/main" val="358836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C5A2-7BC7-4F92-A10E-781D2F31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Common Code Among Subclasses</a:t>
            </a:r>
          </a:p>
        </p:txBody>
      </p:sp>
    </p:spTree>
    <p:extLst>
      <p:ext uri="{BB962C8B-B14F-4D97-AF65-F5344CB8AC3E}">
        <p14:creationId xmlns:p14="http://schemas.microsoft.com/office/powerpoint/2010/main" val="286262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151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CSE 4361 Lecture 13</vt:lpstr>
      <vt:lpstr>Other Design Problems</vt:lpstr>
      <vt:lpstr>Applying Command Pattern</vt:lpstr>
      <vt:lpstr>Supporting Undo and Redo</vt:lpstr>
      <vt:lpstr>Benefits of Command Pattern</vt:lpstr>
      <vt:lpstr>Share Common Code Among Subclasses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4361 Lecture 13</dc:title>
  <dc:creator>Andrew Duong</dc:creator>
  <cp:lastModifiedBy>Andrew Duong</cp:lastModifiedBy>
  <cp:revision>6</cp:revision>
  <dcterms:created xsi:type="dcterms:W3CDTF">2019-10-08T19:36:09Z</dcterms:created>
  <dcterms:modified xsi:type="dcterms:W3CDTF">2019-10-08T21:41:11Z</dcterms:modified>
</cp:coreProperties>
</file>