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7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2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0DD3-5C66-4504-9C20-B73074D24F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C55B-8537-483D-844C-CBF1983E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74C3-6D12-4AB1-BC98-757758FBA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4BCFE-DCAA-4858-A849-F52300809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Tuesday, September 24, 2019</a:t>
            </a:r>
          </a:p>
        </p:txBody>
      </p:sp>
    </p:spTree>
    <p:extLst>
      <p:ext uri="{BB962C8B-B14F-4D97-AF65-F5344CB8AC3E}">
        <p14:creationId xmlns:p14="http://schemas.microsoft.com/office/powerpoint/2010/main" val="71479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36AF-46A7-4E1C-A096-70A9C9DD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Strategy: The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8B85-CD60-4424-9F1F-3609753C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Editor design: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A81B1-1E01-4FBC-9C65-4B0A5EA5A568}"/>
              </a:ext>
            </a:extLst>
          </p:cNvPr>
          <p:cNvSpPr/>
          <p:nvPr/>
        </p:nvSpPr>
        <p:spPr>
          <a:xfrm>
            <a:off x="3131127" y="2068945"/>
            <a:ext cx="979055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FC720-B1BA-4B12-969C-8DB0B34D4BB7}"/>
              </a:ext>
            </a:extLst>
          </p:cNvPr>
          <p:cNvSpPr/>
          <p:nvPr/>
        </p:nvSpPr>
        <p:spPr>
          <a:xfrm>
            <a:off x="2706254" y="2748684"/>
            <a:ext cx="1865745" cy="55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Contex</a:t>
            </a:r>
            <a:br>
              <a:rPr lang="en-US" sz="1400" dirty="0"/>
            </a:br>
            <a:r>
              <a:rPr lang="en-US" sz="1400" dirty="0" err="1"/>
              <a:t>getContextData</a:t>
            </a:r>
            <a:r>
              <a:rPr lang="en-US" sz="1400" dirty="0"/>
              <a:t>():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484C5-5547-4A3B-8A65-1FA51EC55F09}"/>
              </a:ext>
            </a:extLst>
          </p:cNvPr>
          <p:cNvSpPr/>
          <p:nvPr/>
        </p:nvSpPr>
        <p:spPr>
          <a:xfrm>
            <a:off x="5689600" y="1967345"/>
            <a:ext cx="1754909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EF13-3EE3-4C72-A997-1291F6ED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in Editor Strategy</a:t>
            </a:r>
          </a:p>
        </p:txBody>
      </p:sp>
    </p:spTree>
    <p:extLst>
      <p:ext uri="{BB962C8B-B14F-4D97-AF65-F5344CB8AC3E}">
        <p14:creationId xmlns:p14="http://schemas.microsoft.com/office/powerpoint/2010/main" val="41886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E137-B8B8-4F84-B4D6-59D26B5B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Strategy</a:t>
            </a:r>
          </a:p>
        </p:txBody>
      </p:sp>
    </p:spTree>
    <p:extLst>
      <p:ext uri="{BB962C8B-B14F-4D97-AF65-F5344CB8AC3E}">
        <p14:creationId xmlns:p14="http://schemas.microsoft.com/office/powerpoint/2010/main" val="238206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1142-CD81-4487-BA2E-FFC75974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</a:t>
            </a:r>
            <a:r>
              <a:rPr lang="en-US"/>
              <a:t>in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A0850F-4F46-4C30-9335-66B6E48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Liabilities of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3C973-D162-44CF-9663-DA858952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Eliminate conditional statements – reducing complexity.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Let the client select the algorithm – changing the behavior of the subject dynamically.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Allow different algorithms to apply to the same data structure – hiding the data structure form the subject.</a:t>
            </a:r>
          </a:p>
          <a:p>
            <a:r>
              <a:rPr lang="en-US" dirty="0"/>
              <a:t>Liabilities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client must know the strategies and how to choose them.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Breaking encapsulation – the strategies may need to know the data structure of the subject.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A little increase in communication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384833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120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CSE 4361 Lecture 10</vt:lpstr>
      <vt:lpstr>Applying Strategy: The Mapping</vt:lpstr>
      <vt:lpstr>Object Interaction in Editor Strategy</vt:lpstr>
      <vt:lpstr>Applying Strategy</vt:lpstr>
      <vt:lpstr>Object Interaction in Strategy</vt:lpstr>
      <vt:lpstr>Benefits and Liabilities of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10</dc:title>
  <dc:creator>Andrew Duong</dc:creator>
  <cp:lastModifiedBy>Andrew Duong</cp:lastModifiedBy>
  <cp:revision>7</cp:revision>
  <dcterms:created xsi:type="dcterms:W3CDTF">2019-09-24T20:09:34Z</dcterms:created>
  <dcterms:modified xsi:type="dcterms:W3CDTF">2019-09-27T01:19:07Z</dcterms:modified>
</cp:coreProperties>
</file>