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7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8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676C-EDB7-4FED-873C-4D2149351748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A118-63D1-4A07-8FE4-5689326E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71A9-CCC6-4EC0-BEDD-567A69C50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4361 Lecture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86256-7781-496B-AF06-A90FABA22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David Kung</a:t>
            </a:r>
          </a:p>
          <a:p>
            <a:r>
              <a:rPr lang="en-US" dirty="0"/>
              <a:t>Thursday, October 31, 2019</a:t>
            </a:r>
          </a:p>
        </p:txBody>
      </p:sp>
    </p:spTree>
    <p:extLst>
      <p:ext uri="{BB962C8B-B14F-4D97-AF65-F5344CB8AC3E}">
        <p14:creationId xmlns:p14="http://schemas.microsoft.com/office/powerpoint/2010/main" val="301954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261D-ADA9-440B-B681-32386D84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EFE6-2B38-4F39-8137-5754F452E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pattern is a low complexity and easy to extend approach to implement a state machine.</a:t>
            </a:r>
          </a:p>
        </p:txBody>
      </p:sp>
    </p:spTree>
    <p:extLst>
      <p:ext uri="{BB962C8B-B14F-4D97-AF65-F5344CB8AC3E}">
        <p14:creationId xmlns:p14="http://schemas.microsoft.com/office/powerpoint/2010/main" val="216430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C0BB-5805-458B-8254-8C810750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State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BED4E-6327-44B0-81CC-22B6EE81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Significantly reduces the cyclomatic complexity of the state handling code.</a:t>
            </a:r>
          </a:p>
          <a:p>
            <a:r>
              <a:rPr lang="en-US" dirty="0"/>
              <a:t>Easy to add states --- simply add state subclasses and implement the relevant operations.</a:t>
            </a:r>
          </a:p>
          <a:p>
            <a:r>
              <a:rPr lang="en-US" dirty="0"/>
              <a:t>Easy to add transitions --- simply add operations to the State class and implement the operations in relevant State subclasses.</a:t>
            </a:r>
          </a:p>
          <a:p>
            <a:r>
              <a:rPr lang="en-US" dirty="0"/>
              <a:t>Easy to understand, implement, test and maintain.</a:t>
            </a:r>
          </a:p>
        </p:txBody>
      </p:sp>
    </p:spTree>
    <p:extLst>
      <p:ext uri="{BB962C8B-B14F-4D97-AF65-F5344CB8AC3E}">
        <p14:creationId xmlns:p14="http://schemas.microsoft.com/office/powerpoint/2010/main" val="380978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A90-9324-4BB0-B96C-01DA16DA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6408-8F16-4CEE-A7EA-EB6DFE5F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Apply the state pattern to the season switch state diagram of a thermostat.</a:t>
            </a:r>
          </a:p>
        </p:txBody>
      </p:sp>
    </p:spTree>
    <p:extLst>
      <p:ext uri="{BB962C8B-B14F-4D97-AF65-F5344CB8AC3E}">
        <p14:creationId xmlns:p14="http://schemas.microsoft.com/office/powerpoint/2010/main" val="284241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1302-EF9E-4D83-9304-AE2E81B7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Season Switch State Pattern</a:t>
            </a:r>
          </a:p>
        </p:txBody>
      </p:sp>
    </p:spTree>
    <p:extLst>
      <p:ext uri="{BB962C8B-B14F-4D97-AF65-F5344CB8AC3E}">
        <p14:creationId xmlns:p14="http://schemas.microsoft.com/office/powerpoint/2010/main" val="358702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117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CSE 4361 Lecture 17</vt:lpstr>
      <vt:lpstr>Applying State Pattern</vt:lpstr>
      <vt:lpstr>Benefits of State Pattern</vt:lpstr>
      <vt:lpstr>Class Exercise</vt:lpstr>
      <vt:lpstr>The Season Switch State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4361 Lecture 17</dc:title>
  <dc:creator>Duong, Andrew Nghiem</dc:creator>
  <cp:lastModifiedBy>Duong, Andrew Nghiem</cp:lastModifiedBy>
  <cp:revision>3</cp:revision>
  <dcterms:created xsi:type="dcterms:W3CDTF">2019-10-31T19:58:19Z</dcterms:created>
  <dcterms:modified xsi:type="dcterms:W3CDTF">2019-10-31T23:30:06Z</dcterms:modified>
</cp:coreProperties>
</file>