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B8A5-DD5E-4B62-8596-BB39516D2468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1BAB-3BEB-4CA5-A5C8-4193C4AEC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6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B8A5-DD5E-4B62-8596-BB39516D2468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1BAB-3BEB-4CA5-A5C8-4193C4AEC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3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B8A5-DD5E-4B62-8596-BB39516D2468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1BAB-3BEB-4CA5-A5C8-4193C4AEC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3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B8A5-DD5E-4B62-8596-BB39516D2468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1BAB-3BEB-4CA5-A5C8-4193C4AEC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5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B8A5-DD5E-4B62-8596-BB39516D2468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1BAB-3BEB-4CA5-A5C8-4193C4AEC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B8A5-DD5E-4B62-8596-BB39516D2468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1BAB-3BEB-4CA5-A5C8-4193C4AEC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8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B8A5-DD5E-4B62-8596-BB39516D2468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1BAB-3BEB-4CA5-A5C8-4193C4AEC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8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B8A5-DD5E-4B62-8596-BB39516D2468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1BAB-3BEB-4CA5-A5C8-4193C4AEC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1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B8A5-DD5E-4B62-8596-BB39516D2468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1BAB-3BEB-4CA5-A5C8-4193C4AEC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4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B8A5-DD5E-4B62-8596-BB39516D2468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1BAB-3BEB-4CA5-A5C8-4193C4AEC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2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B8A5-DD5E-4B62-8596-BB39516D2468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1BAB-3BEB-4CA5-A5C8-4193C4AEC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3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4B8A5-DD5E-4B62-8596-BB39516D2468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1BAB-3BEB-4CA5-A5C8-4193C4AEC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3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AA647-9132-4460-8F05-F9747AB0CF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4361 Lecture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9D6A0-31C5-4458-930D-B1FF5C20EB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David Kung</a:t>
            </a:r>
          </a:p>
          <a:p>
            <a:r>
              <a:rPr lang="en-US" dirty="0"/>
              <a:t>Thursday, September 12, 2019</a:t>
            </a:r>
          </a:p>
        </p:txBody>
      </p:sp>
    </p:spTree>
    <p:extLst>
      <p:ext uri="{BB962C8B-B14F-4D97-AF65-F5344CB8AC3E}">
        <p14:creationId xmlns:p14="http://schemas.microsoft.com/office/powerpoint/2010/main" val="160840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0D001-56AC-4569-B3FB-01182E76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Used by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2EA49-5F9D-48EB-B2B5-C0272E013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Polymorphism is used to provide behavior variations.</a:t>
            </a:r>
          </a:p>
          <a:p>
            <a:r>
              <a:rPr lang="en-US" dirty="0"/>
              <a:t>Prefer object composition over inheritance.</a:t>
            </a:r>
          </a:p>
          <a:p>
            <a:r>
              <a:rPr lang="en-US" dirty="0"/>
              <a:t>Use object composition and delegation.</a:t>
            </a:r>
          </a:p>
          <a:p>
            <a:r>
              <a:rPr lang="en-US" dirty="0"/>
              <a:t>Program to an interface, not to an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327175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E9AA8A-A986-44E6-A38C-0894DC5A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 and Polymorphism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E3C931-5698-479E-B3A6-E4B0B3A05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011365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Conventional approach uses conditional statements: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(choice == ORACLE) {</a:t>
            </a:r>
          </a:p>
          <a:p>
            <a:pPr marL="0" indent="0">
              <a:buNone/>
            </a:pPr>
            <a:r>
              <a:rPr lang="en-US" dirty="0"/>
              <a:t>    // do Oracle DB operations</a:t>
            </a:r>
          </a:p>
          <a:p>
            <a:pPr marL="0" indent="0">
              <a:buNone/>
            </a:pPr>
            <a:r>
              <a:rPr lang="en-US" dirty="0"/>
              <a:t>} else</a:t>
            </a:r>
          </a:p>
          <a:p>
            <a:pPr marL="0" indent="0">
              <a:buNone/>
            </a:pPr>
            <a:r>
              <a:rPr lang="en-US" dirty="0"/>
              <a:t>if (choice == SQLSERVER) {</a:t>
            </a:r>
          </a:p>
          <a:p>
            <a:pPr marL="0" indent="0">
              <a:buNone/>
            </a:pPr>
            <a:r>
              <a:rPr lang="en-US" dirty="0"/>
              <a:t>    // do SQL Server operations</a:t>
            </a:r>
          </a:p>
          <a:p>
            <a:pPr marL="0" indent="0">
              <a:buNone/>
            </a:pPr>
            <a:r>
              <a:rPr lang="en-US" dirty="0"/>
              <a:t>} else</a:t>
            </a:r>
          </a:p>
          <a:p>
            <a:pPr marL="0" indent="0">
              <a:buNone/>
            </a:pPr>
            <a:r>
              <a:rPr lang="en-US" dirty="0"/>
              <a:t>if (choice == LDAP) {</a:t>
            </a:r>
          </a:p>
          <a:p>
            <a:pPr marL="0" indent="0">
              <a:buNone/>
            </a:pPr>
            <a:r>
              <a:rPr lang="en-US" dirty="0"/>
              <a:t>    // do LDAP DB operations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software is huge and complex. It is difficult to understand, test and maintain.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AAC48-5F06-42C0-A5EB-E8735B94C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21369" y="1825625"/>
            <a:ext cx="4593981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Using polymorphism to provide behavior variation:</a:t>
            </a:r>
          </a:p>
        </p:txBody>
      </p:sp>
    </p:spTree>
    <p:extLst>
      <p:ext uri="{BB962C8B-B14F-4D97-AF65-F5344CB8AC3E}">
        <p14:creationId xmlns:p14="http://schemas.microsoft.com/office/powerpoint/2010/main" val="71430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226F74-3574-424E-8079-52F588FD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to an Interface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BC594-E815-48A8-B154-1C8104B7B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are: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Clients are unaware of the specific types of object they use.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Clients are unaware of the classes that implement the objects.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The implementation can change dynamically and transparently at run time.</a:t>
            </a:r>
          </a:p>
        </p:txBody>
      </p:sp>
    </p:spTree>
    <p:extLst>
      <p:ext uri="{BB962C8B-B14F-4D97-AF65-F5344CB8AC3E}">
        <p14:creationId xmlns:p14="http://schemas.microsoft.com/office/powerpoint/2010/main" val="150465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FD6F-7090-4215-B8E4-C6FCFA43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Used by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B52F-A79F-49BC-AF35-4A4F828B3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Polymorphism is used to provide behavior variations.</a:t>
            </a:r>
          </a:p>
          <a:p>
            <a:r>
              <a:rPr lang="en-US" dirty="0"/>
              <a:t>Prefer object composition over inheritance.</a:t>
            </a:r>
          </a:p>
          <a:p>
            <a:r>
              <a:rPr lang="en-US" dirty="0"/>
              <a:t>Use object composition and delegation.</a:t>
            </a:r>
          </a:p>
          <a:p>
            <a:r>
              <a:rPr lang="en-US" dirty="0"/>
              <a:t>Program to an interface, not to an </a:t>
            </a:r>
            <a:r>
              <a:rPr lang="en-US" dirty="0" err="1"/>
              <a:t>impletation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12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5B5CE7-6233-480A-865A-0E39741D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and Composition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E7FAFD-5427-48BD-91B8-E990FF7B7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5231423"/>
            <a:ext cx="3886200" cy="9455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Inheritance: Dispenser is a </a:t>
            </a:r>
            <a:r>
              <a:rPr lang="en-US" dirty="0" err="1"/>
              <a:t>Hashtable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It cannot be a different type.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76F2E70-BB17-4EBB-A4C3-AF5069963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4851399"/>
            <a:ext cx="3886200" cy="1325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Composition: Dispenser consists of a collection, which is a interface. The collection can be implemented by different containers.</a:t>
            </a:r>
          </a:p>
        </p:txBody>
      </p:sp>
    </p:spTree>
    <p:extLst>
      <p:ext uri="{BB962C8B-B14F-4D97-AF65-F5344CB8AC3E}">
        <p14:creationId xmlns:p14="http://schemas.microsoft.com/office/powerpoint/2010/main" val="8352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865AAA-99BE-485D-AECC-506A4C5C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Composition and Inheritance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1549F7-D2A3-42A4-B097-D3D7F8B306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Composition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reusing a component’s implementation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black-box reuse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run-time binding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fewer implementation dependencies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keeping encapsulation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change impact is limited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flexible to reuse different components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limited feature interaction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66E4C-F0B4-405C-A023-679E72201A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Inheritance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reusing parent’s implementation (easier)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white-box reuse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compile-time binding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may depend on parent’s data structure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may break encapsulation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change propagation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restricted to the parent class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feature interaction with multiple inheritance (C++)</a:t>
            </a:r>
          </a:p>
        </p:txBody>
      </p:sp>
    </p:spTree>
    <p:extLst>
      <p:ext uri="{BB962C8B-B14F-4D97-AF65-F5344CB8AC3E}">
        <p14:creationId xmlns:p14="http://schemas.microsoft.com/office/powerpoint/2010/main" val="1464283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307</Words>
  <Application>Microsoft Office PowerPoint</Application>
  <PresentationFormat>On-screen Show (4:3)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CSE 4361 Lecture 7</vt:lpstr>
      <vt:lpstr>Techniques Used by Design Patterns</vt:lpstr>
      <vt:lpstr>Conditional Statements and Polymorphism</vt:lpstr>
      <vt:lpstr>Program to an Interface</vt:lpstr>
      <vt:lpstr>Techniques Used by Design Patterns</vt:lpstr>
      <vt:lpstr>Inheritance and Composition</vt:lpstr>
      <vt:lpstr>Object Composition and Inheritance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4361 Lecture 7</dc:title>
  <dc:creator>Andrew Duong</dc:creator>
  <cp:lastModifiedBy>Andrew Duong</cp:lastModifiedBy>
  <cp:revision>6</cp:revision>
  <dcterms:created xsi:type="dcterms:W3CDTF">2019-09-12T19:51:28Z</dcterms:created>
  <dcterms:modified xsi:type="dcterms:W3CDTF">2019-09-13T00:41:59Z</dcterms:modified>
</cp:coreProperties>
</file>