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0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4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E764-C153-4266-9074-3E70A33E937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547C-F0AE-4C07-AABC-BECC6114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969E-CB15-48A7-8FB5-EE1C0717E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0F3CB-A5F1-490D-B339-D023D5D0D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Tuesday, November 5, 2019</a:t>
            </a:r>
          </a:p>
        </p:txBody>
      </p:sp>
    </p:spTree>
    <p:extLst>
      <p:ext uri="{BB962C8B-B14F-4D97-AF65-F5344CB8AC3E}">
        <p14:creationId xmlns:p14="http://schemas.microsoft.com/office/powerpoint/2010/main" val="95324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D49A-D088-4807-852D-3139858E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Adapter and Object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C961-6C40-4F88-975F-E56A8CB91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adapter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commit to a concrete </a:t>
            </a:r>
            <a:r>
              <a:rPr lang="en-US" dirty="0" err="1"/>
              <a:t>adaptee</a:t>
            </a:r>
            <a:r>
              <a:rPr lang="en-US" dirty="0"/>
              <a:t> class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can override behavior of the </a:t>
            </a:r>
            <a:r>
              <a:rPr lang="en-US" dirty="0" err="1"/>
              <a:t>adaptee</a:t>
            </a:r>
            <a:r>
              <a:rPr lang="en-US" dirty="0"/>
              <a:t> class</a:t>
            </a:r>
          </a:p>
          <a:p>
            <a:pPr lvl="1">
              <a:buFont typeface="Calibri" panose="020F0502020204030204" pitchFamily="34" charset="0"/>
              <a:buChar char="‒"/>
            </a:pPr>
            <a:endParaRPr lang="en-US" dirty="0"/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introduces only one object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cannot change the </a:t>
            </a:r>
            <a:r>
              <a:rPr lang="en-US" dirty="0" err="1"/>
              <a:t>adaptee</a:t>
            </a:r>
            <a:r>
              <a:rPr lang="en-US" dirty="0"/>
              <a:t> class at run time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can add functionality to the </a:t>
            </a:r>
            <a:r>
              <a:rPr lang="en-US" dirty="0" err="1"/>
              <a:t>adaptee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E21B-C2A8-4BEB-937D-ABC421ED4C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adapter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do not commit to an </a:t>
            </a:r>
            <a:r>
              <a:rPr lang="en-US" dirty="0" err="1"/>
              <a:t>adaptee</a:t>
            </a:r>
            <a:r>
              <a:rPr lang="en-US" dirty="0"/>
              <a:t> class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may introduce a subclass of the </a:t>
            </a:r>
            <a:r>
              <a:rPr lang="en-US" dirty="0" err="1"/>
              <a:t>adaptee</a:t>
            </a:r>
            <a:r>
              <a:rPr lang="en-US" dirty="0"/>
              <a:t> class and override its behavior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introduces more than one object</a:t>
            </a:r>
          </a:p>
        </p:txBody>
      </p:sp>
    </p:spTree>
    <p:extLst>
      <p:ext uri="{BB962C8B-B14F-4D97-AF65-F5344CB8AC3E}">
        <p14:creationId xmlns:p14="http://schemas.microsoft.com/office/powerpoint/2010/main" val="228557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91A4-0827-4649-AA68-177CC363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Adapter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6FD1-B7B8-4CF5-9D42-8C4D7607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An application wants to read from an ascii file using</a:t>
            </a:r>
          </a:p>
          <a:p>
            <a:pPr lvl="2"/>
            <a:r>
              <a:rPr lang="en-US" dirty="0" err="1"/>
              <a:t>readString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readChar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readInt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But Java IO does not provide this convenience</a:t>
            </a:r>
          </a:p>
          <a:p>
            <a:pPr lvl="1"/>
            <a:r>
              <a:rPr lang="en-US" dirty="0"/>
              <a:t>How can we do?</a:t>
            </a:r>
          </a:p>
          <a:p>
            <a:pPr lvl="2"/>
            <a:r>
              <a:rPr lang="en-US" dirty="0"/>
              <a:t>implement an adapter class to convert the needed interface to an appropriate Java API</a:t>
            </a:r>
          </a:p>
        </p:txBody>
      </p:sp>
    </p:spTree>
    <p:extLst>
      <p:ext uri="{BB962C8B-B14F-4D97-AF65-F5344CB8AC3E}">
        <p14:creationId xmlns:p14="http://schemas.microsoft.com/office/powerpoint/2010/main" val="39587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D87F-A508-4BEE-836D-C8FEA432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Adapter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D01F8-936E-4615-ACC1-4DB1D1BCED22}"/>
              </a:ext>
            </a:extLst>
          </p:cNvPr>
          <p:cNvSpPr/>
          <p:nvPr/>
        </p:nvSpPr>
        <p:spPr>
          <a:xfrm>
            <a:off x="2848708" y="2365131"/>
            <a:ext cx="1055077" cy="360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D83CB-C358-440F-AE41-A2C971D247F2}"/>
              </a:ext>
            </a:extLst>
          </p:cNvPr>
          <p:cNvSpPr/>
          <p:nvPr/>
        </p:nvSpPr>
        <p:spPr>
          <a:xfrm>
            <a:off x="4440115" y="1690689"/>
            <a:ext cx="2602523" cy="198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AsciiInputInterface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readString</a:t>
            </a:r>
            <a:r>
              <a:rPr lang="en-US" dirty="0"/>
              <a:t>(): String</a:t>
            </a:r>
          </a:p>
          <a:p>
            <a:r>
              <a:rPr lang="en-US" dirty="0" err="1"/>
              <a:t>readChar</a:t>
            </a:r>
            <a:r>
              <a:rPr lang="en-US" dirty="0"/>
              <a:t>(): char</a:t>
            </a:r>
          </a:p>
          <a:p>
            <a:r>
              <a:rPr lang="en-US" dirty="0" err="1"/>
              <a:t>readInt</a:t>
            </a:r>
            <a:r>
              <a:rPr lang="en-US" dirty="0"/>
              <a:t>(): int</a:t>
            </a:r>
          </a:p>
          <a:p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CC3002-8198-41C2-BDFA-6BA38E6979D8}"/>
              </a:ext>
            </a:extLst>
          </p:cNvPr>
          <p:cNvCxnSpPr/>
          <p:nvPr/>
        </p:nvCxnSpPr>
        <p:spPr>
          <a:xfrm>
            <a:off x="4440115" y="2118946"/>
            <a:ext cx="2602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6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968C-FCA0-46A5-A97E-A3751A94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Adapter Example</a:t>
            </a:r>
          </a:p>
        </p:txBody>
      </p:sp>
    </p:spTree>
    <p:extLst>
      <p:ext uri="{BB962C8B-B14F-4D97-AF65-F5344CB8AC3E}">
        <p14:creationId xmlns:p14="http://schemas.microsoft.com/office/powerpoint/2010/main" val="189884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BBC6-1EF2-42F1-8340-B79BEF37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Pluggable Adapters</a:t>
            </a:r>
          </a:p>
        </p:txBody>
      </p:sp>
    </p:spTree>
    <p:extLst>
      <p:ext uri="{BB962C8B-B14F-4D97-AF65-F5344CB8AC3E}">
        <p14:creationId xmlns:p14="http://schemas.microsoft.com/office/powerpoint/2010/main" val="296627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BBC6-1EF2-42F1-8340-B79BEF37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Pluggable Adapters</a:t>
            </a:r>
          </a:p>
        </p:txBody>
      </p:sp>
    </p:spTree>
    <p:extLst>
      <p:ext uri="{BB962C8B-B14F-4D97-AF65-F5344CB8AC3E}">
        <p14:creationId xmlns:p14="http://schemas.microsoft.com/office/powerpoint/2010/main" val="109006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2481-6523-43EC-87BC-E513F1D8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6E85-84A6-4E30-B4C2-2F8C1BFC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similarities and differences between Adapter and Bridge?</a:t>
            </a:r>
          </a:p>
          <a:p>
            <a:r>
              <a:rPr lang="en-US" dirty="0"/>
              <a:t>Can you think of situations in which one of these patterns should be applied but the other should not?</a:t>
            </a:r>
          </a:p>
        </p:txBody>
      </p:sp>
    </p:spTree>
    <p:extLst>
      <p:ext uri="{BB962C8B-B14F-4D97-AF65-F5344CB8AC3E}">
        <p14:creationId xmlns:p14="http://schemas.microsoft.com/office/powerpoint/2010/main" val="78919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2323-ED61-4B42-9730-9AAAE8F5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GUI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AF1-2C61-44B1-A016-EE5ABB8D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events are generated when the user performs editing operations, e.g.,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clicking File –&gt; New to create a new document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clicking File –&gt; Print –&gt; OK to print a document</a:t>
            </a:r>
          </a:p>
          <a:p>
            <a:r>
              <a:rPr lang="en-US" dirty="0"/>
              <a:t>There are many buttons, menu items, etc. Therefore, numerous GUI events must be handled.</a:t>
            </a:r>
          </a:p>
          <a:p>
            <a:r>
              <a:rPr lang="en-US" dirty="0"/>
              <a:t>How should the system handle the various GUI events.</a:t>
            </a:r>
          </a:p>
        </p:txBody>
      </p:sp>
    </p:spTree>
    <p:extLst>
      <p:ext uri="{BB962C8B-B14F-4D97-AF65-F5344CB8AC3E}">
        <p14:creationId xmlns:p14="http://schemas.microsoft.com/office/powerpoint/2010/main" val="13688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B001-5F4B-4BE3-BE62-F334DA3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 in Windows Systems</a:t>
            </a:r>
          </a:p>
        </p:txBody>
      </p:sp>
    </p:spTree>
    <p:extLst>
      <p:ext uri="{BB962C8B-B14F-4D97-AF65-F5344CB8AC3E}">
        <p14:creationId xmlns:p14="http://schemas.microsoft.com/office/powerpoint/2010/main" val="19925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BE21-3F42-4F0F-8596-1E30C434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870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B6F4-30DA-4CBF-97DF-A73C90D6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77555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A8EC-E8B1-4AF7-BAB4-C53F25D2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Liabilities of 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5091-EB9B-4A55-899F-CC7AACA7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a 1-to-many dependency between an observable and several observers so that the observers are notified and updated automatically when the observable changes state.</a:t>
            </a:r>
          </a:p>
          <a:p>
            <a:r>
              <a:rPr lang="en-US" dirty="0"/>
              <a:t>Abstract coupling between the observable and the observers.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observable is unaffected by the addition or removal of observers.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observable can be reused independently of the observers.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observers can be added/removed at any </a:t>
            </a:r>
            <a:r>
              <a:rPr lang="en-US" dirty="0" err="1"/>
              <a:t>tiem</a:t>
            </a:r>
            <a:r>
              <a:rPr lang="en-US" dirty="0"/>
              <a:t> during system operation.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support broadcast communication.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broadcast mechanism is inherited from the Observable class.</a:t>
            </a:r>
          </a:p>
        </p:txBody>
      </p:sp>
    </p:spTree>
    <p:extLst>
      <p:ext uri="{BB962C8B-B14F-4D97-AF65-F5344CB8AC3E}">
        <p14:creationId xmlns:p14="http://schemas.microsoft.com/office/powerpoint/2010/main" val="162558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05E8-8C6A-471B-A3E9-535BE668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Editor GUI Calls the Controller?</a:t>
            </a:r>
          </a:p>
        </p:txBody>
      </p:sp>
    </p:spTree>
    <p:extLst>
      <p:ext uri="{BB962C8B-B14F-4D97-AF65-F5344CB8AC3E}">
        <p14:creationId xmlns:p14="http://schemas.microsoft.com/office/powerpoint/2010/main" val="165380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DD7E-FE17-4D31-9051-59EFA848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A00F-835C-48A8-A15B-E1B62023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Want to use an existing class but its interface does not match the one needed</a:t>
            </a:r>
          </a:p>
          <a:p>
            <a:r>
              <a:rPr lang="en-US" dirty="0"/>
              <a:t>Solution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Convert original interface into the needed interface through an adapter class</a:t>
            </a:r>
          </a:p>
          <a:p>
            <a:r>
              <a:rPr lang="en-US" dirty="0"/>
              <a:t>The Adapter pattern has two forms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class adapter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object adapter</a:t>
            </a:r>
          </a:p>
        </p:txBody>
      </p:sp>
    </p:spTree>
    <p:extLst>
      <p:ext uri="{BB962C8B-B14F-4D97-AF65-F5344CB8AC3E}">
        <p14:creationId xmlns:p14="http://schemas.microsoft.com/office/powerpoint/2010/main" val="402053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A85A-E52C-4F7F-955F-F022F6D4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Adapter and Object Adapter</a:t>
            </a:r>
          </a:p>
        </p:txBody>
      </p:sp>
    </p:spTree>
    <p:extLst>
      <p:ext uri="{BB962C8B-B14F-4D97-AF65-F5344CB8AC3E}">
        <p14:creationId xmlns:p14="http://schemas.microsoft.com/office/powerpoint/2010/main" val="3978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405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CSE 4361 Lecture 19</vt:lpstr>
      <vt:lpstr>Handling GUI Events</vt:lpstr>
      <vt:lpstr>Event Handling in Windows Systems</vt:lpstr>
      <vt:lpstr>Using Java Event Handling</vt:lpstr>
      <vt:lpstr>Observer Pattern</vt:lpstr>
      <vt:lpstr>Benefits and Liabilities of Observer Pattern</vt:lpstr>
      <vt:lpstr>How Editor GUI Calls the Controller?</vt:lpstr>
      <vt:lpstr>Adapter Pattern</vt:lpstr>
      <vt:lpstr>Class Adapter and Object Adapter</vt:lpstr>
      <vt:lpstr>Class Adapter and Object Adapter</vt:lpstr>
      <vt:lpstr>A Class Adapter Example</vt:lpstr>
      <vt:lpstr>A Class Adapter Example</vt:lpstr>
      <vt:lpstr>A Class Adapter Example</vt:lpstr>
      <vt:lpstr>Pluggable Adapters</vt:lpstr>
      <vt:lpstr>Pluggable Adapters</vt:lpstr>
      <vt:lpstr>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18</dc:title>
  <dc:creator>Duong, Andrew Nghiem</dc:creator>
  <cp:lastModifiedBy>Duong, Andrew Nghiem</cp:lastModifiedBy>
  <cp:revision>11</cp:revision>
  <dcterms:created xsi:type="dcterms:W3CDTF">2019-11-05T20:10:55Z</dcterms:created>
  <dcterms:modified xsi:type="dcterms:W3CDTF">2019-11-05T21:09:16Z</dcterms:modified>
</cp:coreProperties>
</file>