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19A2-B333-4297-943F-EE0BC52B8F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DF3B-0786-47ED-8820-90BFBF2E2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8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19A2-B333-4297-943F-EE0BC52B8F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DF3B-0786-47ED-8820-90BFBF2E2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6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19A2-B333-4297-943F-EE0BC52B8F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DF3B-0786-47ED-8820-90BFBF2E2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7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19A2-B333-4297-943F-EE0BC52B8F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DF3B-0786-47ED-8820-90BFBF2E2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2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19A2-B333-4297-943F-EE0BC52B8F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DF3B-0786-47ED-8820-90BFBF2E2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3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19A2-B333-4297-943F-EE0BC52B8F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DF3B-0786-47ED-8820-90BFBF2E2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19A2-B333-4297-943F-EE0BC52B8F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DF3B-0786-47ED-8820-90BFBF2E2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2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19A2-B333-4297-943F-EE0BC52B8F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DF3B-0786-47ED-8820-90BFBF2E2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19A2-B333-4297-943F-EE0BC52B8F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DF3B-0786-47ED-8820-90BFBF2E2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19A2-B333-4297-943F-EE0BC52B8F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DF3B-0786-47ED-8820-90BFBF2E2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4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19A2-B333-4297-943F-EE0BC52B8F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DF3B-0786-47ED-8820-90BFBF2E2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3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119A2-B333-4297-943F-EE0BC52B8F3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1DF3B-0786-47ED-8820-90BFBF2E2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7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0E5A-5D2E-44E8-95D2-3F82758BB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4361 Lecture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D55DD-8EFE-4483-86F9-7BC69422C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David Kung</a:t>
            </a:r>
          </a:p>
          <a:p>
            <a:r>
              <a:rPr lang="en-US" dirty="0"/>
              <a:t>Thursday, October 8</a:t>
            </a:r>
          </a:p>
        </p:txBody>
      </p:sp>
    </p:spTree>
    <p:extLst>
      <p:ext uri="{BB962C8B-B14F-4D97-AF65-F5344CB8AC3E}">
        <p14:creationId xmlns:p14="http://schemas.microsoft.com/office/powerpoint/2010/main" val="216627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8554-8EC0-4961-8093-80BD9FBA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Composition</a:t>
            </a:r>
          </a:p>
        </p:txBody>
      </p:sp>
    </p:spTree>
    <p:extLst>
      <p:ext uri="{BB962C8B-B14F-4D97-AF65-F5344CB8AC3E}">
        <p14:creationId xmlns:p14="http://schemas.microsoft.com/office/powerpoint/2010/main" val="244858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1022-8562-4FCE-850F-0CC4C7F1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with Object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21C2-22B4-4CDE-8667-4D8DD3DD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composition is achieved by references to other objects.</a:t>
            </a:r>
          </a:p>
          <a:p>
            <a:r>
              <a:rPr lang="en-US" dirty="0"/>
              <a:t>Object composition can dynamically change an object’s behavior by changing the object referenced.</a:t>
            </a:r>
          </a:p>
          <a:p>
            <a:r>
              <a:rPr lang="en-US" dirty="0"/>
              <a:t>Design patterns favor object composition over inheritance.</a:t>
            </a:r>
          </a:p>
          <a:p>
            <a:r>
              <a:rPr lang="en-US" dirty="0"/>
              <a:t>Many design patterns use object composition to vary behavior dynamically.</a:t>
            </a:r>
          </a:p>
        </p:txBody>
      </p:sp>
    </p:spTree>
    <p:extLst>
      <p:ext uri="{BB962C8B-B14F-4D97-AF65-F5344CB8AC3E}">
        <p14:creationId xmlns:p14="http://schemas.microsoft.com/office/powerpoint/2010/main" val="43822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12EC-C47D-45F3-A47C-CC0A6290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 by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D78F9-039E-41EA-B5A9-468832F97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is used to provide behavior variations.</a:t>
            </a:r>
          </a:p>
          <a:p>
            <a:r>
              <a:rPr lang="en-US" dirty="0"/>
              <a:t>Prefer object composition over inheritance.</a:t>
            </a:r>
          </a:p>
          <a:p>
            <a:r>
              <a:rPr lang="en-US" dirty="0"/>
              <a:t>Use object composition and delegation.</a:t>
            </a:r>
          </a:p>
          <a:p>
            <a:r>
              <a:rPr lang="en-US" dirty="0"/>
              <a:t>Program to an interface, not to an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66100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97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CSE 4361 Lecture 14</vt:lpstr>
      <vt:lpstr>Inheritance and Composition</vt:lpstr>
      <vt:lpstr>Design with Object Composition</vt:lpstr>
      <vt:lpstr>Techniques Used by Design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4361 Lecture 14</dc:title>
  <dc:creator>Andrew Duong</dc:creator>
  <cp:lastModifiedBy>Andrew Duong</cp:lastModifiedBy>
  <cp:revision>1</cp:revision>
  <dcterms:created xsi:type="dcterms:W3CDTF">2019-10-10T20:11:21Z</dcterms:created>
  <dcterms:modified xsi:type="dcterms:W3CDTF">2019-10-10T20:15:49Z</dcterms:modified>
</cp:coreProperties>
</file>