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AB62C-5217-4FFF-BAE6-D373069D402C}" v="19" dt="2023-07-21T01:08:07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Dziedzic" userId="9a26573a491245f4" providerId="LiveId" clId="{2D6AB62C-5217-4FFF-BAE6-D373069D402C}"/>
    <pc:docChg chg="undo custSel addSld delSld modSld">
      <pc:chgData name="Andrew Dziedzic" userId="9a26573a491245f4" providerId="LiveId" clId="{2D6AB62C-5217-4FFF-BAE6-D373069D402C}" dt="2023-07-21T01:12:20.972" v="597" actId="20577"/>
      <pc:docMkLst>
        <pc:docMk/>
      </pc:docMkLst>
      <pc:sldChg chg="addSp delSp modSp new del mod setBg setClrOvrMap">
        <pc:chgData name="Andrew Dziedzic" userId="9a26573a491245f4" providerId="LiveId" clId="{2D6AB62C-5217-4FFF-BAE6-D373069D402C}" dt="2023-07-21T00:44:43.555" v="22" actId="2696"/>
        <pc:sldMkLst>
          <pc:docMk/>
          <pc:sldMk cId="2149240254" sldId="257"/>
        </pc:sldMkLst>
        <pc:spChg chg="mod ord">
          <ac:chgData name="Andrew Dziedzic" userId="9a26573a491245f4" providerId="LiveId" clId="{2D6AB62C-5217-4FFF-BAE6-D373069D402C}" dt="2023-07-21T00:44:03.383" v="6" actId="26606"/>
          <ac:spMkLst>
            <pc:docMk/>
            <pc:sldMk cId="2149240254" sldId="257"/>
            <ac:spMk id="2" creationId="{F7899041-9B47-A4A7-8BF8-6451DF36D23D}"/>
          </ac:spMkLst>
        </pc:spChg>
        <pc:spChg chg="add del">
          <ac:chgData name="Andrew Dziedzic" userId="9a26573a491245f4" providerId="LiveId" clId="{2D6AB62C-5217-4FFF-BAE6-D373069D402C}" dt="2023-07-21T00:43:56.648" v="5" actId="931"/>
          <ac:spMkLst>
            <pc:docMk/>
            <pc:sldMk cId="2149240254" sldId="257"/>
            <ac:spMk id="3" creationId="{BA4F02CC-D068-16EB-0E14-0202DA577DAD}"/>
          </ac:spMkLst>
        </pc:spChg>
        <pc:spChg chg="add">
          <ac:chgData name="Andrew Dziedzic" userId="9a26573a491245f4" providerId="LiveId" clId="{2D6AB62C-5217-4FFF-BAE6-D373069D402C}" dt="2023-07-21T00:44:03.383" v="6" actId="26606"/>
          <ac:spMkLst>
            <pc:docMk/>
            <pc:sldMk cId="2149240254" sldId="257"/>
            <ac:spMk id="11" creationId="{B31DDE9C-9AAD-1052-9025-93EC9A10E786}"/>
          </ac:spMkLst>
        </pc:spChg>
        <pc:spChg chg="add">
          <ac:chgData name="Andrew Dziedzic" userId="9a26573a491245f4" providerId="LiveId" clId="{2D6AB62C-5217-4FFF-BAE6-D373069D402C}" dt="2023-07-21T00:44:03.383" v="6" actId="26606"/>
          <ac:spMkLst>
            <pc:docMk/>
            <pc:sldMk cId="2149240254" sldId="257"/>
            <ac:spMk id="14" creationId="{B0E58038-8ACE-4AD9-B404-25C603550D83}"/>
          </ac:spMkLst>
        </pc:spChg>
        <pc:spChg chg="add">
          <ac:chgData name="Andrew Dziedzic" userId="9a26573a491245f4" providerId="LiveId" clId="{2D6AB62C-5217-4FFF-BAE6-D373069D402C}" dt="2023-07-21T00:44:03.383" v="6" actId="26606"/>
          <ac:spMkLst>
            <pc:docMk/>
            <pc:sldMk cId="2149240254" sldId="257"/>
            <ac:spMk id="18" creationId="{82BCDE19-2810-4337-9C49-8589C421767D}"/>
          </ac:spMkLst>
        </pc:spChg>
        <pc:picChg chg="add del mod">
          <ac:chgData name="Andrew Dziedzic" userId="9a26573a491245f4" providerId="LiveId" clId="{2D6AB62C-5217-4FFF-BAE6-D373069D402C}" dt="2023-07-21T00:43:43.065" v="4" actId="931"/>
          <ac:picMkLst>
            <pc:docMk/>
            <pc:sldMk cId="2149240254" sldId="257"/>
            <ac:picMk id="5" creationId="{D9A536B8-CCB0-0251-2EBA-947B8CC81415}"/>
          </ac:picMkLst>
        </pc:picChg>
        <pc:picChg chg="add mod">
          <ac:chgData name="Andrew Dziedzic" userId="9a26573a491245f4" providerId="LiveId" clId="{2D6AB62C-5217-4FFF-BAE6-D373069D402C}" dt="2023-07-21T00:44:03.383" v="6" actId="26606"/>
          <ac:picMkLst>
            <pc:docMk/>
            <pc:sldMk cId="2149240254" sldId="257"/>
            <ac:picMk id="7" creationId="{D7A78ABC-0554-FEB8-7711-8C7A8CB471F8}"/>
          </ac:picMkLst>
        </pc:picChg>
        <pc:cxnChg chg="add">
          <ac:chgData name="Andrew Dziedzic" userId="9a26573a491245f4" providerId="LiveId" clId="{2D6AB62C-5217-4FFF-BAE6-D373069D402C}" dt="2023-07-21T00:44:03.383" v="6" actId="26606"/>
          <ac:cxnSpMkLst>
            <pc:docMk/>
            <pc:sldMk cId="2149240254" sldId="257"/>
            <ac:cxnSpMk id="16" creationId="{38A34772-9011-42B5-AA63-FD6DEC92EE72}"/>
          </ac:cxnSpMkLst>
        </pc:cxnChg>
      </pc:sldChg>
      <pc:sldChg chg="new del">
        <pc:chgData name="Andrew Dziedzic" userId="9a26573a491245f4" providerId="LiveId" clId="{2D6AB62C-5217-4FFF-BAE6-D373069D402C}" dt="2023-07-21T00:44:25.467" v="11" actId="2696"/>
        <pc:sldMkLst>
          <pc:docMk/>
          <pc:sldMk cId="1855967760" sldId="258"/>
        </pc:sldMkLst>
      </pc:sldChg>
      <pc:sldChg chg="new del">
        <pc:chgData name="Andrew Dziedzic" userId="9a26573a491245f4" providerId="LiveId" clId="{2D6AB62C-5217-4FFF-BAE6-D373069D402C}" dt="2023-07-21T00:43:20.033" v="2" actId="2696"/>
        <pc:sldMkLst>
          <pc:docMk/>
          <pc:sldMk cId="2000929791" sldId="258"/>
        </pc:sldMkLst>
      </pc:sldChg>
      <pc:sldChg chg="del">
        <pc:chgData name="Andrew Dziedzic" userId="9a26573a491245f4" providerId="LiveId" clId="{2D6AB62C-5217-4FFF-BAE6-D373069D402C}" dt="2023-07-21T00:44:45.520" v="23" actId="2696"/>
        <pc:sldMkLst>
          <pc:docMk/>
          <pc:sldMk cId="2580582907" sldId="258"/>
        </pc:sldMkLst>
      </pc:sldChg>
      <pc:sldChg chg="new del">
        <pc:chgData name="Andrew Dziedzic" userId="9a26573a491245f4" providerId="LiveId" clId="{2D6AB62C-5217-4FFF-BAE6-D373069D402C}" dt="2023-07-21T00:44:19.081" v="9" actId="2696"/>
        <pc:sldMkLst>
          <pc:docMk/>
          <pc:sldMk cId="1911234047" sldId="259"/>
        </pc:sldMkLst>
      </pc:sldChg>
      <pc:sldChg chg="addSp modSp mod delDesignElem">
        <pc:chgData name="Andrew Dziedzic" userId="9a26573a491245f4" providerId="LiveId" clId="{2D6AB62C-5217-4FFF-BAE6-D373069D402C}" dt="2023-07-21T00:50:31.761" v="129" actId="14100"/>
        <pc:sldMkLst>
          <pc:docMk/>
          <pc:sldMk cId="3027137120" sldId="259"/>
        </pc:sldMkLst>
        <pc:spChg chg="mod">
          <ac:chgData name="Andrew Dziedzic" userId="9a26573a491245f4" providerId="LiveId" clId="{2D6AB62C-5217-4FFF-BAE6-D373069D402C}" dt="2023-07-21T00:49:42.742" v="117" actId="1076"/>
          <ac:spMkLst>
            <pc:docMk/>
            <pc:sldMk cId="3027137120" sldId="259"/>
            <ac:spMk id="2" creationId="{F7899041-9B47-A4A7-8BF8-6451DF36D23D}"/>
          </ac:spMkLst>
        </pc:spChg>
        <pc:spChg chg="mod">
          <ac:chgData name="Andrew Dziedzic" userId="9a26573a491245f4" providerId="LiveId" clId="{2D6AB62C-5217-4FFF-BAE6-D373069D402C}" dt="2023-07-21T00:50:26.947" v="127" actId="1076"/>
          <ac:spMkLst>
            <pc:docMk/>
            <pc:sldMk cId="3027137120" sldId="259"/>
            <ac:spMk id="11" creationId="{B31DDE9C-9AAD-1052-9025-93EC9A10E786}"/>
          </ac:spMkLst>
        </pc:spChg>
        <pc:picChg chg="add mod">
          <ac:chgData name="Andrew Dziedzic" userId="9a26573a491245f4" providerId="LiveId" clId="{2D6AB62C-5217-4FFF-BAE6-D373069D402C}" dt="2023-07-21T00:50:31.761" v="129" actId="14100"/>
          <ac:picMkLst>
            <pc:docMk/>
            <pc:sldMk cId="3027137120" sldId="259"/>
            <ac:picMk id="4" creationId="{872F5F38-EEBE-9C9B-BFFF-CAB63E0F666A}"/>
          </ac:picMkLst>
        </pc:picChg>
        <pc:picChg chg="mod">
          <ac:chgData name="Andrew Dziedzic" userId="9a26573a491245f4" providerId="LiveId" clId="{2D6AB62C-5217-4FFF-BAE6-D373069D402C}" dt="2023-07-21T00:49:44.248" v="118" actId="1076"/>
          <ac:picMkLst>
            <pc:docMk/>
            <pc:sldMk cId="3027137120" sldId="259"/>
            <ac:picMk id="7" creationId="{D7A78ABC-0554-FEB8-7711-8C7A8CB471F8}"/>
          </ac:picMkLst>
        </pc:picChg>
      </pc:sldChg>
      <pc:sldChg chg="modSp mod">
        <pc:chgData name="Andrew Dziedzic" userId="9a26573a491245f4" providerId="LiveId" clId="{2D6AB62C-5217-4FFF-BAE6-D373069D402C}" dt="2023-07-21T00:51:51.602" v="156" actId="20577"/>
        <pc:sldMkLst>
          <pc:docMk/>
          <pc:sldMk cId="3082839107" sldId="260"/>
        </pc:sldMkLst>
        <pc:spChg chg="mod">
          <ac:chgData name="Andrew Dziedzic" userId="9a26573a491245f4" providerId="LiveId" clId="{2D6AB62C-5217-4FFF-BAE6-D373069D402C}" dt="2023-07-21T00:51:51.602" v="156" actId="20577"/>
          <ac:spMkLst>
            <pc:docMk/>
            <pc:sldMk cId="3082839107" sldId="260"/>
            <ac:spMk id="2" creationId="{F7899041-9B47-A4A7-8BF8-6451DF36D23D}"/>
          </ac:spMkLst>
        </pc:spChg>
        <pc:spChg chg="mod">
          <ac:chgData name="Andrew Dziedzic" userId="9a26573a491245f4" providerId="LiveId" clId="{2D6AB62C-5217-4FFF-BAE6-D373069D402C}" dt="2023-07-21T00:51:04.088" v="135" actId="120"/>
          <ac:spMkLst>
            <pc:docMk/>
            <pc:sldMk cId="3082839107" sldId="260"/>
            <ac:spMk id="11" creationId="{B31DDE9C-9AAD-1052-9025-93EC9A10E786}"/>
          </ac:spMkLst>
        </pc:spChg>
      </pc:sldChg>
      <pc:sldChg chg="addSp delSp modSp mod">
        <pc:chgData name="Andrew Dziedzic" userId="9a26573a491245f4" providerId="LiveId" clId="{2D6AB62C-5217-4FFF-BAE6-D373069D402C}" dt="2023-07-21T00:56:27.505" v="282" actId="20577"/>
        <pc:sldMkLst>
          <pc:docMk/>
          <pc:sldMk cId="1776374560" sldId="261"/>
        </pc:sldMkLst>
        <pc:spChg chg="mod">
          <ac:chgData name="Andrew Dziedzic" userId="9a26573a491245f4" providerId="LiveId" clId="{2D6AB62C-5217-4FFF-BAE6-D373069D402C}" dt="2023-07-21T00:52:20.170" v="195" actId="20577"/>
          <ac:spMkLst>
            <pc:docMk/>
            <pc:sldMk cId="1776374560" sldId="261"/>
            <ac:spMk id="2" creationId="{F7899041-9B47-A4A7-8BF8-6451DF36D23D}"/>
          </ac:spMkLst>
        </pc:spChg>
        <pc:spChg chg="mod">
          <ac:chgData name="Andrew Dziedzic" userId="9a26573a491245f4" providerId="LiveId" clId="{2D6AB62C-5217-4FFF-BAE6-D373069D402C}" dt="2023-07-21T00:56:27.505" v="282" actId="20577"/>
          <ac:spMkLst>
            <pc:docMk/>
            <pc:sldMk cId="1776374560" sldId="261"/>
            <ac:spMk id="11" creationId="{B31DDE9C-9AAD-1052-9025-93EC9A10E786}"/>
          </ac:spMkLst>
        </pc:spChg>
        <pc:picChg chg="add del">
          <ac:chgData name="Andrew Dziedzic" userId="9a26573a491245f4" providerId="LiveId" clId="{2D6AB62C-5217-4FFF-BAE6-D373069D402C}" dt="2023-07-21T00:55:54.676" v="249" actId="21"/>
          <ac:picMkLst>
            <pc:docMk/>
            <pc:sldMk cId="1776374560" sldId="261"/>
            <ac:picMk id="4" creationId="{47625BEC-5BCA-5315-9913-DE47267497B2}"/>
          </ac:picMkLst>
        </pc:picChg>
      </pc:sldChg>
      <pc:sldChg chg="new del">
        <pc:chgData name="Andrew Dziedzic" userId="9a26573a491245f4" providerId="LiveId" clId="{2D6AB62C-5217-4FFF-BAE6-D373069D402C}" dt="2023-07-21T00:51:56.379" v="158" actId="2696"/>
        <pc:sldMkLst>
          <pc:docMk/>
          <pc:sldMk cId="3440163224" sldId="261"/>
        </pc:sldMkLst>
      </pc:sldChg>
      <pc:sldChg chg="addSp modSp mod">
        <pc:chgData name="Andrew Dziedzic" userId="9a26573a491245f4" providerId="LiveId" clId="{2D6AB62C-5217-4FFF-BAE6-D373069D402C}" dt="2023-07-21T00:56:21.045" v="281" actId="1076"/>
        <pc:sldMkLst>
          <pc:docMk/>
          <pc:sldMk cId="1477159124" sldId="262"/>
        </pc:sldMkLst>
        <pc:spChg chg="mod">
          <ac:chgData name="Andrew Dziedzic" userId="9a26573a491245f4" providerId="LiveId" clId="{2D6AB62C-5217-4FFF-BAE6-D373069D402C}" dt="2023-07-21T00:56:15.396" v="279" actId="20577"/>
          <ac:spMkLst>
            <pc:docMk/>
            <pc:sldMk cId="1477159124" sldId="262"/>
            <ac:spMk id="2" creationId="{F7899041-9B47-A4A7-8BF8-6451DF36D23D}"/>
          </ac:spMkLst>
        </pc:spChg>
        <pc:spChg chg="mod">
          <ac:chgData name="Andrew Dziedzic" userId="9a26573a491245f4" providerId="LiveId" clId="{2D6AB62C-5217-4FFF-BAE6-D373069D402C}" dt="2023-07-21T00:56:00.234" v="251"/>
          <ac:spMkLst>
            <pc:docMk/>
            <pc:sldMk cId="1477159124" sldId="262"/>
            <ac:spMk id="11" creationId="{B31DDE9C-9AAD-1052-9025-93EC9A10E786}"/>
          </ac:spMkLst>
        </pc:spChg>
        <pc:picChg chg="add mod">
          <ac:chgData name="Andrew Dziedzic" userId="9a26573a491245f4" providerId="LiveId" clId="{2D6AB62C-5217-4FFF-BAE6-D373069D402C}" dt="2023-07-21T00:56:21.045" v="281" actId="1076"/>
          <ac:picMkLst>
            <pc:docMk/>
            <pc:sldMk cId="1477159124" sldId="262"/>
            <ac:picMk id="3" creationId="{87509990-C5AC-F3AD-736E-1A6D84E937BA}"/>
          </ac:picMkLst>
        </pc:picChg>
      </pc:sldChg>
      <pc:sldChg chg="modSp mod">
        <pc:chgData name="Andrew Dziedzic" userId="9a26573a491245f4" providerId="LiveId" clId="{2D6AB62C-5217-4FFF-BAE6-D373069D402C}" dt="2023-07-21T00:57:17.893" v="319" actId="20577"/>
        <pc:sldMkLst>
          <pc:docMk/>
          <pc:sldMk cId="4269345214" sldId="263"/>
        </pc:sldMkLst>
        <pc:spChg chg="mod">
          <ac:chgData name="Andrew Dziedzic" userId="9a26573a491245f4" providerId="LiveId" clId="{2D6AB62C-5217-4FFF-BAE6-D373069D402C}" dt="2023-07-21T00:57:17.893" v="319" actId="20577"/>
          <ac:spMkLst>
            <pc:docMk/>
            <pc:sldMk cId="4269345214" sldId="263"/>
            <ac:spMk id="2" creationId="{F7899041-9B47-A4A7-8BF8-6451DF36D23D}"/>
          </ac:spMkLst>
        </pc:spChg>
        <pc:spChg chg="mod">
          <ac:chgData name="Andrew Dziedzic" userId="9a26573a491245f4" providerId="LiveId" clId="{2D6AB62C-5217-4FFF-BAE6-D373069D402C}" dt="2023-07-21T00:57:03.439" v="285" actId="27636"/>
          <ac:spMkLst>
            <pc:docMk/>
            <pc:sldMk cId="4269345214" sldId="263"/>
            <ac:spMk id="11" creationId="{B31DDE9C-9AAD-1052-9025-93EC9A10E786}"/>
          </ac:spMkLst>
        </pc:spChg>
      </pc:sldChg>
      <pc:sldChg chg="addSp delSp modSp mod">
        <pc:chgData name="Andrew Dziedzic" userId="9a26573a491245f4" providerId="LiveId" clId="{2D6AB62C-5217-4FFF-BAE6-D373069D402C}" dt="2023-07-21T00:59:20.002" v="346" actId="20577"/>
        <pc:sldMkLst>
          <pc:docMk/>
          <pc:sldMk cId="617288670" sldId="264"/>
        </pc:sldMkLst>
        <pc:spChg chg="mod">
          <ac:chgData name="Andrew Dziedzic" userId="9a26573a491245f4" providerId="LiveId" clId="{2D6AB62C-5217-4FFF-BAE6-D373069D402C}" dt="2023-07-21T00:59:20.002" v="346" actId="20577"/>
          <ac:spMkLst>
            <pc:docMk/>
            <pc:sldMk cId="617288670" sldId="264"/>
            <ac:spMk id="2" creationId="{F7899041-9B47-A4A7-8BF8-6451DF36D23D}"/>
          </ac:spMkLst>
        </pc:spChg>
        <pc:spChg chg="del mod">
          <ac:chgData name="Andrew Dziedzic" userId="9a26573a491245f4" providerId="LiveId" clId="{2D6AB62C-5217-4FFF-BAE6-D373069D402C}" dt="2023-07-21T00:58:57.211" v="322" actId="22"/>
          <ac:spMkLst>
            <pc:docMk/>
            <pc:sldMk cId="617288670" sldId="264"/>
            <ac:spMk id="11" creationId="{B31DDE9C-9AAD-1052-9025-93EC9A10E786}"/>
          </ac:spMkLst>
        </pc:spChg>
        <pc:picChg chg="add mod ord">
          <ac:chgData name="Andrew Dziedzic" userId="9a26573a491245f4" providerId="LiveId" clId="{2D6AB62C-5217-4FFF-BAE6-D373069D402C}" dt="2023-07-21T00:59:04.167" v="324" actId="1076"/>
          <ac:picMkLst>
            <pc:docMk/>
            <pc:sldMk cId="617288670" sldId="264"/>
            <ac:picMk id="4" creationId="{4AC11770-130E-80CB-57BB-7027806411EE}"/>
          </ac:picMkLst>
        </pc:picChg>
      </pc:sldChg>
      <pc:sldChg chg="addSp delSp modSp mod">
        <pc:chgData name="Andrew Dziedzic" userId="9a26573a491245f4" providerId="LiveId" clId="{2D6AB62C-5217-4FFF-BAE6-D373069D402C}" dt="2023-07-21T01:02:31.513" v="375" actId="20577"/>
        <pc:sldMkLst>
          <pc:docMk/>
          <pc:sldMk cId="2503496175" sldId="265"/>
        </pc:sldMkLst>
        <pc:spChg chg="mod">
          <ac:chgData name="Andrew Dziedzic" userId="9a26573a491245f4" providerId="LiveId" clId="{2D6AB62C-5217-4FFF-BAE6-D373069D402C}" dt="2023-07-21T01:02:31.513" v="375" actId="20577"/>
          <ac:spMkLst>
            <pc:docMk/>
            <pc:sldMk cId="2503496175" sldId="265"/>
            <ac:spMk id="2" creationId="{F7899041-9B47-A4A7-8BF8-6451DF36D23D}"/>
          </ac:spMkLst>
        </pc:spChg>
        <pc:spChg chg="add del mod">
          <ac:chgData name="Andrew Dziedzic" userId="9a26573a491245f4" providerId="LiveId" clId="{2D6AB62C-5217-4FFF-BAE6-D373069D402C}" dt="2023-07-21T01:02:11.708" v="349" actId="22"/>
          <ac:spMkLst>
            <pc:docMk/>
            <pc:sldMk cId="2503496175" sldId="265"/>
            <ac:spMk id="5" creationId="{189811E1-4975-210A-A995-2BF82A0141F1}"/>
          </ac:spMkLst>
        </pc:spChg>
        <pc:picChg chg="del">
          <ac:chgData name="Andrew Dziedzic" userId="9a26573a491245f4" providerId="LiveId" clId="{2D6AB62C-5217-4FFF-BAE6-D373069D402C}" dt="2023-07-21T01:00:54.468" v="348" actId="21"/>
          <ac:picMkLst>
            <pc:docMk/>
            <pc:sldMk cId="2503496175" sldId="265"/>
            <ac:picMk id="4" creationId="{4AC11770-130E-80CB-57BB-7027806411EE}"/>
          </ac:picMkLst>
        </pc:picChg>
        <pc:picChg chg="add mod ord">
          <ac:chgData name="Andrew Dziedzic" userId="9a26573a491245f4" providerId="LiveId" clId="{2D6AB62C-5217-4FFF-BAE6-D373069D402C}" dt="2023-07-21T01:02:18.494" v="351" actId="1076"/>
          <ac:picMkLst>
            <pc:docMk/>
            <pc:sldMk cId="2503496175" sldId="265"/>
            <ac:picMk id="8" creationId="{333EAD98-2920-ED9D-F7D0-7154F176BFAF}"/>
          </ac:picMkLst>
        </pc:picChg>
      </pc:sldChg>
      <pc:sldChg chg="addSp delSp modSp mod">
        <pc:chgData name="Andrew Dziedzic" userId="9a26573a491245f4" providerId="LiveId" clId="{2D6AB62C-5217-4FFF-BAE6-D373069D402C}" dt="2023-07-21T01:05:50.962" v="413" actId="1076"/>
        <pc:sldMkLst>
          <pc:docMk/>
          <pc:sldMk cId="2822878519" sldId="266"/>
        </pc:sldMkLst>
        <pc:spChg chg="mod">
          <ac:chgData name="Andrew Dziedzic" userId="9a26573a491245f4" providerId="LiveId" clId="{2D6AB62C-5217-4FFF-BAE6-D373069D402C}" dt="2023-07-21T01:03:57.040" v="395" actId="20577"/>
          <ac:spMkLst>
            <pc:docMk/>
            <pc:sldMk cId="2822878519" sldId="266"/>
            <ac:spMk id="2" creationId="{F7899041-9B47-A4A7-8BF8-6451DF36D23D}"/>
          </ac:spMkLst>
        </pc:spChg>
        <pc:spChg chg="add del mod">
          <ac:chgData name="Andrew Dziedzic" userId="9a26573a491245f4" providerId="LiveId" clId="{2D6AB62C-5217-4FFF-BAE6-D373069D402C}" dt="2023-07-21T01:04:26.596" v="396" actId="22"/>
          <ac:spMkLst>
            <pc:docMk/>
            <pc:sldMk cId="2822878519" sldId="266"/>
            <ac:spMk id="4" creationId="{7D1A6236-141B-AEF2-8408-26714825D8D8}"/>
          </ac:spMkLst>
        </pc:spChg>
        <pc:picChg chg="add mod ord">
          <ac:chgData name="Andrew Dziedzic" userId="9a26573a491245f4" providerId="LiveId" clId="{2D6AB62C-5217-4FFF-BAE6-D373069D402C}" dt="2023-07-21T01:05:40.658" v="410" actId="1076"/>
          <ac:picMkLst>
            <pc:docMk/>
            <pc:sldMk cId="2822878519" sldId="266"/>
            <ac:picMk id="6" creationId="{8339739D-D383-3AE2-0739-FA59819C16C1}"/>
          </ac:picMkLst>
        </pc:picChg>
        <pc:picChg chg="del">
          <ac:chgData name="Andrew Dziedzic" userId="9a26573a491245f4" providerId="LiveId" clId="{2D6AB62C-5217-4FFF-BAE6-D373069D402C}" dt="2023-07-21T01:03:07.499" v="376" actId="21"/>
          <ac:picMkLst>
            <pc:docMk/>
            <pc:sldMk cId="2822878519" sldId="266"/>
            <ac:picMk id="8" creationId="{333EAD98-2920-ED9D-F7D0-7154F176BFAF}"/>
          </ac:picMkLst>
        </pc:picChg>
        <pc:picChg chg="add mod">
          <ac:chgData name="Andrew Dziedzic" userId="9a26573a491245f4" providerId="LiveId" clId="{2D6AB62C-5217-4FFF-BAE6-D373069D402C}" dt="2023-07-21T01:05:50.962" v="413" actId="1076"/>
          <ac:picMkLst>
            <pc:docMk/>
            <pc:sldMk cId="2822878519" sldId="266"/>
            <ac:picMk id="10" creationId="{A1CA8383-2672-66D7-58A6-5FB14D229F8C}"/>
          </ac:picMkLst>
        </pc:picChg>
      </pc:sldChg>
      <pc:sldChg chg="addSp delSp modSp mod">
        <pc:chgData name="Andrew Dziedzic" userId="9a26573a491245f4" providerId="LiveId" clId="{2D6AB62C-5217-4FFF-BAE6-D373069D402C}" dt="2023-07-21T01:07:25.622" v="452" actId="21"/>
        <pc:sldMkLst>
          <pc:docMk/>
          <pc:sldMk cId="1617517504" sldId="267"/>
        </pc:sldMkLst>
        <pc:spChg chg="mod">
          <ac:chgData name="Andrew Dziedzic" userId="9a26573a491245f4" providerId="LiveId" clId="{2D6AB62C-5217-4FFF-BAE6-D373069D402C}" dt="2023-07-21T01:07:11.349" v="451" actId="20577"/>
          <ac:spMkLst>
            <pc:docMk/>
            <pc:sldMk cId="1617517504" sldId="267"/>
            <ac:spMk id="2" creationId="{F7899041-9B47-A4A7-8BF8-6451DF36D23D}"/>
          </ac:spMkLst>
        </pc:spChg>
        <pc:spChg chg="add del mod">
          <ac:chgData name="Andrew Dziedzic" userId="9a26573a491245f4" providerId="LiveId" clId="{2D6AB62C-5217-4FFF-BAE6-D373069D402C}" dt="2023-07-21T01:07:25.622" v="452" actId="21"/>
          <ac:spMkLst>
            <pc:docMk/>
            <pc:sldMk cId="1617517504" sldId="267"/>
            <ac:spMk id="4" creationId="{344A74F4-2DB5-22D6-08F8-FC995C6E20E7}"/>
          </ac:spMkLst>
        </pc:spChg>
        <pc:picChg chg="del">
          <ac:chgData name="Andrew Dziedzic" userId="9a26573a491245f4" providerId="LiveId" clId="{2D6AB62C-5217-4FFF-BAE6-D373069D402C}" dt="2023-07-21T01:04:44.134" v="398" actId="21"/>
          <ac:picMkLst>
            <pc:docMk/>
            <pc:sldMk cId="1617517504" sldId="267"/>
            <ac:picMk id="6" creationId="{8339739D-D383-3AE2-0739-FA59819C16C1}"/>
          </ac:picMkLst>
        </pc:picChg>
        <pc:picChg chg="add del">
          <ac:chgData name="Andrew Dziedzic" userId="9a26573a491245f4" providerId="LiveId" clId="{2D6AB62C-5217-4FFF-BAE6-D373069D402C}" dt="2023-07-21T01:06:25.557" v="415" actId="21"/>
          <ac:picMkLst>
            <pc:docMk/>
            <pc:sldMk cId="1617517504" sldId="267"/>
            <ac:picMk id="8" creationId="{3FCCAEAB-EAFE-B747-188D-1AF047B93855}"/>
          </ac:picMkLst>
        </pc:picChg>
        <pc:picChg chg="add mod">
          <ac:chgData name="Andrew Dziedzic" userId="9a26573a491245f4" providerId="LiveId" clId="{2D6AB62C-5217-4FFF-BAE6-D373069D402C}" dt="2023-07-21T01:06:29.679" v="417" actId="1076"/>
          <ac:picMkLst>
            <pc:docMk/>
            <pc:sldMk cId="1617517504" sldId="267"/>
            <ac:picMk id="9" creationId="{2D208558-20F2-B503-3D1B-DED229F05777}"/>
          </ac:picMkLst>
        </pc:picChg>
      </pc:sldChg>
      <pc:sldChg chg="addSp delSp modSp mod modClrScheme chgLayout">
        <pc:chgData name="Andrew Dziedzic" userId="9a26573a491245f4" providerId="LiveId" clId="{2D6AB62C-5217-4FFF-BAE6-D373069D402C}" dt="2023-07-21T01:12:20.972" v="597" actId="20577"/>
        <pc:sldMkLst>
          <pc:docMk/>
          <pc:sldMk cId="1706274071" sldId="268"/>
        </pc:sldMkLst>
        <pc:spChg chg="mod ord">
          <ac:chgData name="Andrew Dziedzic" userId="9a26573a491245f4" providerId="LiveId" clId="{2D6AB62C-5217-4FFF-BAE6-D373069D402C}" dt="2023-07-21T01:10:36.131" v="550" actId="700"/>
          <ac:spMkLst>
            <pc:docMk/>
            <pc:sldMk cId="1706274071" sldId="268"/>
            <ac:spMk id="2" creationId="{F7899041-9B47-A4A7-8BF8-6451DF36D23D}"/>
          </ac:spMkLst>
        </pc:spChg>
        <pc:spChg chg="add del mod">
          <ac:chgData name="Andrew Dziedzic" userId="9a26573a491245f4" providerId="LiveId" clId="{2D6AB62C-5217-4FFF-BAE6-D373069D402C}" dt="2023-07-21T01:08:07.974" v="455"/>
          <ac:spMkLst>
            <pc:docMk/>
            <pc:sldMk cId="1706274071" sldId="268"/>
            <ac:spMk id="4" creationId="{15104D72-19DC-90A0-4FBE-94AB7986CE79}"/>
          </ac:spMkLst>
        </pc:spChg>
        <pc:spChg chg="add mod ord">
          <ac:chgData name="Andrew Dziedzic" userId="9a26573a491245f4" providerId="LiveId" clId="{2D6AB62C-5217-4FFF-BAE6-D373069D402C}" dt="2023-07-21T01:11:46.028" v="580" actId="403"/>
          <ac:spMkLst>
            <pc:docMk/>
            <pc:sldMk cId="1706274071" sldId="268"/>
            <ac:spMk id="9" creationId="{3F0262F5-DE82-A093-4286-495B925862E4}"/>
          </ac:spMkLst>
        </pc:spChg>
        <pc:spChg chg="add del mod ord">
          <ac:chgData name="Andrew Dziedzic" userId="9a26573a491245f4" providerId="LiveId" clId="{2D6AB62C-5217-4FFF-BAE6-D373069D402C}" dt="2023-07-21T01:10:40.273" v="551" actId="21"/>
          <ac:spMkLst>
            <pc:docMk/>
            <pc:sldMk cId="1706274071" sldId="268"/>
            <ac:spMk id="11" creationId="{6D80EF6F-B7FC-0CE9-0D7A-7E3E9C9E36EE}"/>
          </ac:spMkLst>
        </pc:spChg>
        <pc:spChg chg="add del mod ord">
          <ac:chgData name="Andrew Dziedzic" userId="9a26573a491245f4" providerId="LiveId" clId="{2D6AB62C-5217-4FFF-BAE6-D373069D402C}" dt="2023-07-21T01:10:42.747" v="552" actId="21"/>
          <ac:spMkLst>
            <pc:docMk/>
            <pc:sldMk cId="1706274071" sldId="268"/>
            <ac:spMk id="12" creationId="{D10DE983-D680-819B-D3AF-7BF41426FF53}"/>
          </ac:spMkLst>
        </pc:spChg>
        <pc:spChg chg="add mod ord">
          <ac:chgData name="Andrew Dziedzic" userId="9a26573a491245f4" providerId="LiveId" clId="{2D6AB62C-5217-4FFF-BAE6-D373069D402C}" dt="2023-07-21T01:12:20.972" v="597" actId="20577"/>
          <ac:spMkLst>
            <pc:docMk/>
            <pc:sldMk cId="1706274071" sldId="268"/>
            <ac:spMk id="13" creationId="{23B94DBC-3F7B-CEB3-8E21-F53BA0ED3047}"/>
          </ac:spMkLst>
        </pc:spChg>
        <pc:picChg chg="add del mod">
          <ac:chgData name="Andrew Dziedzic" userId="9a26573a491245f4" providerId="LiveId" clId="{2D6AB62C-5217-4FFF-BAE6-D373069D402C}" dt="2023-07-21T01:08:10.311" v="456" actId="21"/>
          <ac:picMkLst>
            <pc:docMk/>
            <pc:sldMk cId="1706274071" sldId="268"/>
            <ac:picMk id="5" creationId="{A689A7C2-0414-33D4-F984-111DBDC72E0A}"/>
          </ac:picMkLst>
        </pc:picChg>
        <pc:picChg chg="del">
          <ac:chgData name="Andrew Dziedzic" userId="9a26573a491245f4" providerId="LiveId" clId="{2D6AB62C-5217-4FFF-BAE6-D373069D402C}" dt="2023-07-21T01:08:06.405" v="454" actId="21"/>
          <ac:picMkLst>
            <pc:docMk/>
            <pc:sldMk cId="1706274071" sldId="268"/>
            <ac:picMk id="6" creationId="{8339739D-D383-3AE2-0739-FA59819C16C1}"/>
          </ac:picMkLst>
        </pc:picChg>
        <pc:picChg chg="del">
          <ac:chgData name="Andrew Dziedzic" userId="9a26573a491245f4" providerId="LiveId" clId="{2D6AB62C-5217-4FFF-BAE6-D373069D402C}" dt="2023-07-21T01:08:04.820" v="453" actId="21"/>
          <ac:picMkLst>
            <pc:docMk/>
            <pc:sldMk cId="1706274071" sldId="268"/>
            <ac:picMk id="10" creationId="{A1CA8383-2672-66D7-58A6-5FB14D229F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9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6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3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3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9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HUPD/hupd/blob/main/hupd_metadata_2022-02-22.feathe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index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8817D13-32D7-3800-03FC-ED8B703E9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465" b="8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56AC8-9ED5-849E-3453-D2A819B4E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662160" cy="30205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Can I Patent this?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AA5F2-D7D5-35F7-3179-9F31F6719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0" y="4683760"/>
            <a:ext cx="10820399" cy="16459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 Patent and Trademark OFFIce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Classifier Patentability score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CS 670 – NJIT Summer 2023</a:t>
            </a:r>
          </a:p>
          <a:p>
            <a:pPr algn="ctr"/>
            <a:r>
              <a:rPr lang="en-US" dirty="0"/>
              <a:t>Andrew Dziedzic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7C83C1-6E1E-B6D5-6570-D08398F5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79" y="146304"/>
            <a:ext cx="2537301" cy="253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1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esk with technical drawings, pencil and tools">
            <a:extLst>
              <a:ext uri="{FF2B5EF4-FFF2-40B4-BE49-F238E27FC236}">
                <a16:creationId xmlns:a16="http://schemas.microsoft.com/office/drawing/2014/main" id="{D7A78ABC-0554-FEB8-7711-8C7A8CB4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" b="94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99041-9B47-A4A7-8BF8-6451DF36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Prediction Patentability 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208558-20F2-B503-3D1B-DED229F0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57" y="2108201"/>
            <a:ext cx="7506086" cy="3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esk with technical drawings, pencil and tools">
            <a:extLst>
              <a:ext uri="{FF2B5EF4-FFF2-40B4-BE49-F238E27FC236}">
                <a16:creationId xmlns:a16="http://schemas.microsoft.com/office/drawing/2014/main" id="{D7A78ABC-0554-FEB8-7711-8C7A8CB4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" b="94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99041-9B47-A4A7-8BF8-6451DF36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 of Classifier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0262F5-DE82-A093-4286-495B92586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73589"/>
            <a:ext cx="4639736" cy="2910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u="sng" dirty="0"/>
              <a:t>   # Step1 : Loading and Preprocessing:</a:t>
            </a:r>
          </a:p>
          <a:p>
            <a:r>
              <a:rPr lang="en-US" sz="1050" dirty="0"/>
              <a:t># - The code loads the HUPD dataset for January 2016 patent applications using the `</a:t>
            </a:r>
            <a:r>
              <a:rPr lang="en-US" sz="1050" dirty="0" err="1"/>
              <a:t>load_dataset</a:t>
            </a:r>
            <a:r>
              <a:rPr lang="en-US" sz="1050" dirty="0"/>
              <a:t>` function from the `</a:t>
            </a:r>
            <a:r>
              <a:rPr lang="en-US" sz="1050" dirty="0" err="1"/>
              <a:t>datasets`</a:t>
            </a:r>
            <a:r>
              <a:rPr lang="en-US" sz="1050" dirty="0"/>
              <a:t> library.</a:t>
            </a:r>
          </a:p>
          <a:p>
            <a:r>
              <a:rPr lang="en-US" sz="1050" dirty="0"/>
              <a:t># - The dataset is filtered based on the specified filing date range, and label-to-index mapping is defined for the decision status field.</a:t>
            </a:r>
          </a:p>
          <a:p>
            <a:r>
              <a:rPr lang="en-US" sz="1050" dirty="0"/>
              <a:t># - The tokenizer (`</a:t>
            </a:r>
            <a:r>
              <a:rPr lang="en-US" sz="1050" dirty="0" err="1"/>
              <a:t>AutoTokenizer</a:t>
            </a:r>
            <a:r>
              <a:rPr lang="en-US" sz="1050" dirty="0"/>
              <a:t>`) is initialized to tokenize the abstracts of the patent applications.</a:t>
            </a:r>
          </a:p>
          <a:p>
            <a:r>
              <a:rPr lang="en-US" sz="1600" b="1" i="1" u="sng" dirty="0"/>
              <a:t># Step 2: Tokenization and Data Preparation:</a:t>
            </a:r>
          </a:p>
          <a:p>
            <a:r>
              <a:rPr lang="en-US" sz="1050" dirty="0"/>
              <a:t># - The abstracts in the training and validation sets are tokenized using the tokenizer and preprocessed with truncation and padding.</a:t>
            </a:r>
          </a:p>
          <a:p>
            <a:r>
              <a:rPr lang="en-US" sz="1050" dirty="0"/>
              <a:t># - The datasets are set in the torch format with the required columns: `</a:t>
            </a:r>
            <a:r>
              <a:rPr lang="en-US" sz="1050" dirty="0" err="1"/>
              <a:t>input_ids</a:t>
            </a:r>
            <a:r>
              <a:rPr lang="en-US" sz="1050" dirty="0"/>
              <a:t>`, `</a:t>
            </a:r>
            <a:r>
              <a:rPr lang="en-US" sz="1050" dirty="0" err="1"/>
              <a:t>attention_mask</a:t>
            </a:r>
            <a:r>
              <a:rPr lang="en-US" sz="1050" dirty="0"/>
              <a:t>`, and `decision`.</a:t>
            </a:r>
          </a:p>
          <a:p>
            <a:r>
              <a:rPr lang="en-US" sz="1050" dirty="0"/>
              <a:t># - Data loaders (`</a:t>
            </a:r>
            <a:r>
              <a:rPr lang="en-US" sz="1050" dirty="0" err="1"/>
              <a:t>DataLoader</a:t>
            </a:r>
            <a:r>
              <a:rPr lang="en-US" sz="1050" dirty="0"/>
              <a:t>`) are created for the training and validation sets, enabling batch processing during training.</a:t>
            </a:r>
          </a:p>
          <a:p>
            <a:r>
              <a:rPr lang="en-US" sz="1050" dirty="0"/>
              <a:t># - The function returns the abstract, claims, and the patentability scores.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3B94DBC-3F7B-CEB3-8E21-F53BA0ED3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4986" y="1973589"/>
            <a:ext cx="4639736" cy="2910821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i="1" u="sng" dirty="0"/>
              <a:t># Step 3: Classifier Training:</a:t>
            </a:r>
          </a:p>
          <a:p>
            <a:r>
              <a:rPr lang="en-US" sz="4000" dirty="0"/>
              <a:t># - The classifier, an SVM model (`SVC`), is initialized.</a:t>
            </a:r>
          </a:p>
          <a:p>
            <a:r>
              <a:rPr lang="en-US" sz="4000" dirty="0"/>
              <a:t># - The training loop runs for a specified number of epochs.</a:t>
            </a:r>
          </a:p>
          <a:p>
            <a:r>
              <a:rPr lang="en-US" sz="4000" dirty="0"/>
              <a:t># - For each epoch, the classifier is trained using batches of input data.</a:t>
            </a:r>
          </a:p>
          <a:p>
            <a:r>
              <a:rPr lang="en-US" sz="4000" dirty="0"/>
              <a:t># - The optimizer and criterion (not shown in the code) can be defined according to the specific requirements.</a:t>
            </a:r>
          </a:p>
          <a:p>
            <a:r>
              <a:rPr lang="en-US" sz="4000" dirty="0"/>
              <a:t># - After each epoch, the classifier is evaluated on the validation set to calculate the validation accuracy.</a:t>
            </a:r>
          </a:p>
          <a:p>
            <a:r>
              <a:rPr lang="en-US" sz="6400" b="1" i="1" u="sng" dirty="0"/>
              <a:t># Step 4: Predicting Patentability Score:</a:t>
            </a:r>
          </a:p>
          <a:p>
            <a:r>
              <a:rPr lang="en-US" sz="4000" dirty="0"/>
              <a:t># - The `</a:t>
            </a:r>
            <a:r>
              <a:rPr lang="en-US" sz="4000" dirty="0" err="1"/>
              <a:t>predict_patentability_score</a:t>
            </a:r>
            <a:r>
              <a:rPr lang="en-US" sz="4000" dirty="0"/>
              <a:t>` function takes a filing number as input.</a:t>
            </a:r>
          </a:p>
          <a:p>
            <a:r>
              <a:rPr lang="en-US" sz="4000" dirty="0"/>
              <a:t># - The function retrieves the corresponding patent application from the validation set.</a:t>
            </a:r>
          </a:p>
          <a:p>
            <a:r>
              <a:rPr lang="en-US" sz="4000" dirty="0"/>
              <a:t># - The abstract and claims are tokenized and converted to tensors.</a:t>
            </a:r>
          </a:p>
          <a:p>
            <a:r>
              <a:rPr lang="en-US" sz="4000" dirty="0"/>
              <a:t># - The tokenized data is passed through the trained classifier to obtain the predicted patentability scores for the abstract and claims.</a:t>
            </a:r>
          </a:p>
          <a:p>
            <a:r>
              <a:rPr lang="en-US" sz="4000" dirty="0"/>
              <a:t># - The function returns the abstract, claims, and the patentability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7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esk with technical drawings, pencil and tools">
            <a:extLst>
              <a:ext uri="{FF2B5EF4-FFF2-40B4-BE49-F238E27FC236}">
                <a16:creationId xmlns:a16="http://schemas.microsoft.com/office/drawing/2014/main" id="{D7A78ABC-0554-FEB8-7711-8C7A8CB4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" b="9454"/>
          <a:stretch/>
        </p:blipFill>
        <p:spPr>
          <a:xfrm>
            <a:off x="3049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99041-9B47-A4A7-8BF8-6451DF36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3453"/>
            <a:ext cx="10058400" cy="1005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Harvard USPTO Patent Dataset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1DDE9C-9AAD-1052-9025-93EC9A10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080" y="1864361"/>
            <a:ext cx="10058400" cy="376089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To develop the required classifier using the Harvard USPTO Patent Dataset (HUPD), I will use Hugging Face's Datasets and Transformers libraries. The classifier will be trained on a small subset of the dataset corresponding to all patent applications submitted in January 2016, with a focus on the abstract and claims. Below is the full code, including comments, that loads the dataset, preprocesses the data, trains the classifier, and performs predictions:</a:t>
            </a:r>
          </a:p>
          <a:p>
            <a:pPr>
              <a:spcBef>
                <a:spcPts val="0"/>
              </a:spcBef>
            </a:pPr>
            <a:r>
              <a:rPr lang="en-US" dirty="0">
                <a:hlinkClick r:id="rId3"/>
              </a:rPr>
              <a:t>https://huggingface.co/datasets/HUPD/hupd/blob/main/hupd_metadata_2022-02-22.feather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F5F38-EEBE-9C9B-BFFF-CAB63E0F6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079" y="4320519"/>
            <a:ext cx="4567842" cy="20498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713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esk with technical drawings, pencil and tools">
            <a:extLst>
              <a:ext uri="{FF2B5EF4-FFF2-40B4-BE49-F238E27FC236}">
                <a16:creationId xmlns:a16="http://schemas.microsoft.com/office/drawing/2014/main" id="{D7A78ABC-0554-FEB8-7711-8C7A8CB4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" b="94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99041-9B47-A4A7-8BF8-6451DF36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Import Libraries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1DDE9C-9AAD-1052-9025-93EC9A10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pprint</a:t>
            </a:r>
            <a:r>
              <a:rPr lang="en-US" dirty="0"/>
              <a:t> import </a:t>
            </a:r>
            <a:r>
              <a:rPr lang="en-US" dirty="0" err="1"/>
              <a:t>pprint</a:t>
            </a:r>
            <a:endParaRPr lang="en-US" dirty="0"/>
          </a:p>
          <a:p>
            <a:r>
              <a:rPr lang="en-US" dirty="0"/>
              <a:t>from datasets import </a:t>
            </a:r>
            <a:r>
              <a:rPr lang="en-US" dirty="0" err="1"/>
              <a:t>load_dataset</a:t>
            </a:r>
            <a:endParaRPr lang="en-US" dirty="0"/>
          </a:p>
          <a:p>
            <a:r>
              <a:rPr lang="en-US" dirty="0"/>
              <a:t>from transformers import </a:t>
            </a:r>
            <a:r>
              <a:rPr lang="en-US" dirty="0" err="1"/>
              <a:t>AutoTokenizer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torch.utils.data</a:t>
            </a:r>
            <a:r>
              <a:rPr lang="en-US" dirty="0"/>
              <a:t> import </a:t>
            </a:r>
            <a:r>
              <a:rPr lang="en-US" dirty="0" err="1"/>
              <a:t>DataLoader</a:t>
            </a:r>
            <a:endParaRPr lang="en-US" dirty="0"/>
          </a:p>
          <a:p>
            <a:r>
              <a:rPr lang="en-US" dirty="0"/>
              <a:t>import torch</a:t>
            </a:r>
          </a:p>
          <a:p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 import SVC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3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esk with technical drawings, pencil and tools">
            <a:extLst>
              <a:ext uri="{FF2B5EF4-FFF2-40B4-BE49-F238E27FC236}">
                <a16:creationId xmlns:a16="http://schemas.microsoft.com/office/drawing/2014/main" id="{D7A78ABC-0554-FEB8-7711-8C7A8CB4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" b="94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99041-9B47-A4A7-8BF8-6451DF36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Cache Directories for Hugging Face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1DDE9C-9AAD-1052-9025-93EC9A10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 dirty="0"/>
              <a:t># Set the cache directories for Hugging Face</a:t>
            </a:r>
          </a:p>
          <a:p>
            <a:r>
              <a:rPr lang="en-US" dirty="0"/>
              <a:t>HG_DIR = '/</a:t>
            </a:r>
            <a:r>
              <a:rPr lang="en-US" dirty="0" err="1"/>
              <a:t>nlp</a:t>
            </a:r>
            <a:r>
              <a:rPr lang="en-US" dirty="0"/>
              <a:t>/</a:t>
            </a:r>
            <a:r>
              <a:rPr lang="en-US" dirty="0" err="1"/>
              <a:t>scr</a:t>
            </a:r>
            <a:r>
              <a:rPr lang="en-US" dirty="0"/>
              <a:t>/</a:t>
            </a:r>
            <a:r>
              <a:rPr lang="en-US" dirty="0" err="1"/>
              <a:t>msuzgun</a:t>
            </a:r>
            <a:r>
              <a:rPr lang="en-US" dirty="0"/>
              <a:t>/</a:t>
            </a:r>
            <a:r>
              <a:rPr lang="en-US" dirty="0" err="1"/>
              <a:t>cache_extra</a:t>
            </a:r>
            <a:r>
              <a:rPr lang="en-US" dirty="0"/>
              <a:t>/</a:t>
            </a:r>
            <a:r>
              <a:rPr lang="en-US" dirty="0" err="1"/>
              <a:t>huggingface</a:t>
            </a:r>
            <a:r>
              <a:rPr lang="en-US" dirty="0"/>
              <a:t>'</a:t>
            </a:r>
          </a:p>
          <a:p>
            <a:r>
              <a:rPr lang="en-US" dirty="0" err="1"/>
              <a:t>os.environ</a:t>
            </a:r>
            <a:r>
              <a:rPr lang="en-US" dirty="0"/>
              <a:t>['TRANSFORMERS_CACHE'] = f'{HG_DIR}/transformers'</a:t>
            </a:r>
          </a:p>
          <a:p>
            <a:r>
              <a:rPr lang="en-US" dirty="0" err="1"/>
              <a:t>os.environ</a:t>
            </a:r>
            <a:r>
              <a:rPr lang="en-US" dirty="0"/>
              <a:t>['HF_HOME'] = HG_DIR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esk with technical drawings, pencil and tools">
            <a:extLst>
              <a:ext uri="{FF2B5EF4-FFF2-40B4-BE49-F238E27FC236}">
                <a16:creationId xmlns:a16="http://schemas.microsoft.com/office/drawing/2014/main" id="{D7A78ABC-0554-FEB8-7711-8C7A8CB4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" b="94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99041-9B47-A4A7-8BF8-6451DF36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Hugging Face Transformers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1DDE9C-9AAD-1052-9025-93EC9A10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 dirty="0"/>
              <a:t># Information on Hugging Face Transformers:</a:t>
            </a:r>
          </a:p>
          <a:p>
            <a:r>
              <a:rPr lang="en-US" dirty="0">
                <a:hlinkClick r:id="rId3"/>
              </a:rPr>
              <a:t>https://huggingface.co/docs/transformers/index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09990-C5AC-F3AD-736E-1A6D84E93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640" y="3020646"/>
            <a:ext cx="5334000" cy="3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5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esk with technical drawings, pencil and tools">
            <a:extLst>
              <a:ext uri="{FF2B5EF4-FFF2-40B4-BE49-F238E27FC236}">
                <a16:creationId xmlns:a16="http://schemas.microsoft.com/office/drawing/2014/main" id="{D7A78ABC-0554-FEB8-7711-8C7A8CB4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" b="94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99041-9B47-A4A7-8BF8-6451DF36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Load Dataset for Jan 2016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1DDE9C-9AAD-1052-9025-93EC9A10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Load the HUPD dataset for January 2016 patent applications</a:t>
            </a:r>
          </a:p>
          <a:p>
            <a:r>
              <a:rPr lang="en-US" dirty="0" err="1"/>
              <a:t>dataset_dict</a:t>
            </a:r>
            <a:r>
              <a:rPr lang="en-US" dirty="0"/>
              <a:t> = </a:t>
            </a:r>
            <a:r>
              <a:rPr lang="en-US" dirty="0" err="1"/>
              <a:t>load_dataset</a:t>
            </a:r>
            <a:r>
              <a:rPr lang="en-US" dirty="0"/>
              <a:t>('HUPD/</a:t>
            </a:r>
            <a:r>
              <a:rPr lang="en-US" dirty="0" err="1"/>
              <a:t>hupd</a:t>
            </a:r>
            <a:r>
              <a:rPr lang="en-US" dirty="0"/>
              <a:t>',</a:t>
            </a:r>
          </a:p>
          <a:p>
            <a:r>
              <a:rPr lang="en-US" dirty="0"/>
              <a:t>    name='sample',</a:t>
            </a:r>
          </a:p>
          <a:p>
            <a:r>
              <a:rPr lang="en-US" dirty="0"/>
              <a:t>    </a:t>
            </a:r>
            <a:r>
              <a:rPr lang="en-US" dirty="0" err="1"/>
              <a:t>data_files</a:t>
            </a:r>
            <a:r>
              <a:rPr lang="en-US" dirty="0"/>
              <a:t>="https://huggingface.co/datasets/HUPD/</a:t>
            </a:r>
            <a:r>
              <a:rPr lang="en-US" dirty="0" err="1"/>
              <a:t>hupd</a:t>
            </a:r>
            <a:r>
              <a:rPr lang="en-US" dirty="0"/>
              <a:t>/blob/main/hupd_metadata_2022-02-22.feather",</a:t>
            </a:r>
          </a:p>
          <a:p>
            <a:r>
              <a:rPr lang="en-US" dirty="0"/>
              <a:t>    </a:t>
            </a:r>
            <a:r>
              <a:rPr lang="en-US" dirty="0" err="1"/>
              <a:t>cache_dir</a:t>
            </a:r>
            <a:r>
              <a:rPr lang="en-US" dirty="0"/>
              <a:t>='/u/</a:t>
            </a:r>
            <a:r>
              <a:rPr lang="en-US" dirty="0" err="1"/>
              <a:t>scr</a:t>
            </a:r>
            <a:r>
              <a:rPr lang="en-US" dirty="0"/>
              <a:t>/</a:t>
            </a:r>
            <a:r>
              <a:rPr lang="en-US" dirty="0" err="1"/>
              <a:t>nlp</a:t>
            </a:r>
            <a:r>
              <a:rPr lang="en-US" dirty="0"/>
              <a:t>/data/HUPD',</a:t>
            </a:r>
          </a:p>
          <a:p>
            <a:r>
              <a:rPr lang="en-US" dirty="0"/>
              <a:t>    </a:t>
            </a:r>
            <a:r>
              <a:rPr lang="en-US" dirty="0" err="1"/>
              <a:t>icpr_label</a:t>
            </a:r>
            <a:r>
              <a:rPr lang="en-US" dirty="0"/>
              <a:t>=None,</a:t>
            </a:r>
          </a:p>
          <a:p>
            <a:r>
              <a:rPr lang="en-US" dirty="0"/>
              <a:t>    </a:t>
            </a:r>
            <a:r>
              <a:rPr lang="en-US" dirty="0" err="1"/>
              <a:t>train_filing_start_date</a:t>
            </a:r>
            <a:r>
              <a:rPr lang="en-US" dirty="0"/>
              <a:t>='2016-01-01',</a:t>
            </a:r>
          </a:p>
          <a:p>
            <a:r>
              <a:rPr lang="en-US" dirty="0"/>
              <a:t>    </a:t>
            </a:r>
            <a:r>
              <a:rPr lang="en-US" dirty="0" err="1"/>
              <a:t>train_filing_end_date</a:t>
            </a:r>
            <a:r>
              <a:rPr lang="en-US" dirty="0"/>
              <a:t>='2016-01-31',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934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esk with technical drawings, pencil and tools">
            <a:extLst>
              <a:ext uri="{FF2B5EF4-FFF2-40B4-BE49-F238E27FC236}">
                <a16:creationId xmlns:a16="http://schemas.microsoft.com/office/drawing/2014/main" id="{D7A78ABC-0554-FEB8-7711-8C7A8CB4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" b="94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99041-9B47-A4A7-8BF8-6451DF36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Decision Status Field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C11770-130E-80CB-57BB-702780641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5696" y="2323768"/>
            <a:ext cx="10349984" cy="2968217"/>
          </a:xfrm>
        </p:spPr>
      </p:pic>
    </p:spTree>
    <p:extLst>
      <p:ext uri="{BB962C8B-B14F-4D97-AF65-F5344CB8AC3E}">
        <p14:creationId xmlns:p14="http://schemas.microsoft.com/office/powerpoint/2010/main" val="6172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esk with technical drawings, pencil and tools">
            <a:extLst>
              <a:ext uri="{FF2B5EF4-FFF2-40B4-BE49-F238E27FC236}">
                <a16:creationId xmlns:a16="http://schemas.microsoft.com/office/drawing/2014/main" id="{D7A78ABC-0554-FEB8-7711-8C7A8CB4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" b="94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99041-9B47-A4A7-8BF8-6451DF36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Tokenize Abstracts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3EAD98-2920-ED9D-F7D0-7154F176B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2678" y="2166687"/>
            <a:ext cx="7188569" cy="3562533"/>
          </a:xfrm>
        </p:spPr>
      </p:pic>
    </p:spTree>
    <p:extLst>
      <p:ext uri="{BB962C8B-B14F-4D97-AF65-F5344CB8AC3E}">
        <p14:creationId xmlns:p14="http://schemas.microsoft.com/office/powerpoint/2010/main" val="250349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esk with technical drawings, pencil and tools">
            <a:extLst>
              <a:ext uri="{FF2B5EF4-FFF2-40B4-BE49-F238E27FC236}">
                <a16:creationId xmlns:a16="http://schemas.microsoft.com/office/drawing/2014/main" id="{D7A78ABC-0554-FEB8-7711-8C7A8CB4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" b="94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99041-9B47-A4A7-8BF8-6451DF36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Training Classifier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39739D-D383-3AE2-0739-FA59819C1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572" y="2111443"/>
            <a:ext cx="5645440" cy="353078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A8383-2672-66D7-58A6-5FB14D229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93" y="2111443"/>
            <a:ext cx="6103535" cy="19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78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730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RetrospectVTI</vt:lpstr>
      <vt:lpstr>Can I Patent this?</vt:lpstr>
      <vt:lpstr>Harvard USPTO Patent Dataset</vt:lpstr>
      <vt:lpstr>Import Libraries</vt:lpstr>
      <vt:lpstr>Cache Directories for Hugging Face</vt:lpstr>
      <vt:lpstr>Hugging Face Transformers</vt:lpstr>
      <vt:lpstr>Load Dataset for Jan 2016 </vt:lpstr>
      <vt:lpstr>Decision Status Field </vt:lpstr>
      <vt:lpstr>Tokenize Abstracts</vt:lpstr>
      <vt:lpstr>Training Classifier</vt:lpstr>
      <vt:lpstr>Prediction Patentability Score</vt:lpstr>
      <vt:lpstr>Explanation of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I Patent this?</dc:title>
  <dc:creator>Andrew Dziedzic</dc:creator>
  <cp:lastModifiedBy>Andrew Dziedzic</cp:lastModifiedBy>
  <cp:revision>1</cp:revision>
  <dcterms:created xsi:type="dcterms:W3CDTF">2023-07-21T00:09:45Z</dcterms:created>
  <dcterms:modified xsi:type="dcterms:W3CDTF">2023-07-21T01:12:28Z</dcterms:modified>
</cp:coreProperties>
</file>