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49"/>
    <a:srgbClr val="FCC62D"/>
    <a:srgbClr val="BC0000"/>
    <a:srgbClr val="BE5108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PLTN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9-4159-B443-B432128C793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69-4159-B443-B432128C7939}"/>
              </c:ext>
            </c:extLst>
          </c:dPt>
          <c:cat>
            <c:strRef>
              <c:f>Sheet1!$A$2:$A$3</c:f>
              <c:strCache>
                <c:ptCount val="2"/>
                <c:pt idx="0">
                  <c:v>Pripyat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69-4159-B443-B432128C7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5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2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CE67-88E9-494E-9A26-EA727A8615C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5957-DBC2-43C0-AEC7-ECE6301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6784" y="5371772"/>
            <a:ext cx="6644958" cy="2971421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0873" y="5566244"/>
            <a:ext cx="1230143" cy="1230143"/>
          </a:xfrm>
          <a:prstGeom prst="ellipse">
            <a:avLst/>
          </a:prstGeom>
          <a:noFill/>
          <a:ln w="76200">
            <a:solidFill>
              <a:srgbClr val="FFD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1401510964"/>
              </p:ext>
            </p:extLst>
          </p:nvPr>
        </p:nvGraphicFramePr>
        <p:xfrm>
          <a:off x="-107838" y="5349122"/>
          <a:ext cx="2500518" cy="180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colorTemperature colorTemp="6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" y="648204"/>
            <a:ext cx="6721131" cy="4607334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56784" y="2236920"/>
            <a:ext cx="6644958" cy="2971421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656743"/>
            <a:ext cx="4707038" cy="59695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1" y="8559248"/>
            <a:ext cx="6858000" cy="374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671" y="604888"/>
            <a:ext cx="56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MALAPETAKA UNI SOVIET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37281" y="85035"/>
            <a:ext cx="73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Bencana</a:t>
            </a:r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Nuklir</a:t>
            </a:r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Chernobyl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60" y="1208768"/>
            <a:ext cx="6789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tanggal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26 April 1986,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pembangkit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listrik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tenaga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nuklir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(PLTN) di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kota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Pripyat,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Uni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Soviet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meledak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saat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uji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keamanan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64" y="5532963"/>
            <a:ext cx="1029817" cy="113374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89" y="10926502"/>
            <a:ext cx="443846" cy="44384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83" y="10845478"/>
            <a:ext cx="443846" cy="44384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53" y="11046255"/>
            <a:ext cx="443846" cy="44384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39" y="11046255"/>
            <a:ext cx="443846" cy="44384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5" y="10990385"/>
            <a:ext cx="443846" cy="44384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663796" y="2503438"/>
            <a:ext cx="168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&gt; 200.000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29697" y="2951119"/>
            <a:ext cx="1901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Terpapar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Radiasi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22730"/>
          <a:stretch/>
        </p:blipFill>
        <p:spPr>
          <a:xfrm flipH="1">
            <a:off x="4004916" y="2554849"/>
            <a:ext cx="603664" cy="110681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254760" y="3855988"/>
            <a:ext cx="60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31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10158" y="4262247"/>
            <a:ext cx="1092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Tewas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8897" y="6952829"/>
            <a:ext cx="335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Daya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listrik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dihasilkan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oleh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seluruh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PLTN di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Uni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Soviet kala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itu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berasal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PLTN Pripyat.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9790" y="5950150"/>
            <a:ext cx="108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24%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53231" y="6959035"/>
            <a:ext cx="2780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Pertumbuhan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ekonomi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Uni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Soviet di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sama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6" name="Down Arrow 75"/>
          <p:cNvSpPr/>
          <p:nvPr/>
        </p:nvSpPr>
        <p:spPr>
          <a:xfrm>
            <a:off x="4237054" y="5787967"/>
            <a:ext cx="858353" cy="948807"/>
          </a:xfrm>
          <a:prstGeom prst="downArrow">
            <a:avLst/>
          </a:prstGeom>
          <a:solidFill>
            <a:srgbClr val="B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018032" y="6490923"/>
            <a:ext cx="12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-1.1%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17" y="5687542"/>
            <a:ext cx="762536" cy="76253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67909" y="3389399"/>
            <a:ext cx="231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180.000 km</a:t>
            </a:r>
            <a:r>
              <a:rPr lang="en-US" sz="2400" baseline="30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89" y="2497998"/>
            <a:ext cx="908740" cy="90874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72730" y="3864265"/>
            <a:ext cx="313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Wilayah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udara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Uni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Soviet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terkontaminasi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oleh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zat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radioaktif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22730"/>
          <a:stretch/>
        </p:blipFill>
        <p:spPr>
          <a:xfrm flipH="1">
            <a:off x="4004916" y="3764548"/>
            <a:ext cx="603664" cy="11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78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>PT. Bank CIMB Niaga, Tbk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Edbert</dc:creator>
  <cp:lastModifiedBy>Andrew Edbert</cp:lastModifiedBy>
  <cp:revision>32</cp:revision>
  <dcterms:created xsi:type="dcterms:W3CDTF">2020-06-18T03:34:50Z</dcterms:created>
  <dcterms:modified xsi:type="dcterms:W3CDTF">2020-06-18T08:54:25Z</dcterms:modified>
</cp:coreProperties>
</file>