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21674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-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F5-4896-97B9-B93B7F2C6A6F}"/>
              </c:ext>
            </c:extLst>
          </c:dPt>
          <c:dPt>
            <c:idx val="1"/>
            <c:bubble3D val="0"/>
            <c:explosion val="78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F5-4896-97B9-B93B7F2C6A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F5-4896-97B9-B93B7F2C6A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F5-4896-97B9-B93B7F2C6A6F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F5-4896-97B9-B93B7F2C6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Karyawan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AA-4F8E-920F-1722B12C40E4}"/>
              </c:ext>
            </c:extLst>
          </c:dPt>
          <c:cat>
            <c:strRef>
              <c:f>Sheet1!$A$2:$A$3</c:f>
              <c:strCache>
                <c:ptCount val="2"/>
                <c:pt idx="0">
                  <c:v>Pria</c:v>
                </c:pt>
                <c:pt idx="1">
                  <c:v>Wanita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A-4F8E-920F-1722B12C4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562A-F9E1-45C1-8601-94CC56F05D8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7535-2F4E-436D-8999-FE0C13EF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8364" y="2105891"/>
            <a:ext cx="8423563" cy="7730836"/>
          </a:xfrm>
          <a:prstGeom prst="rect">
            <a:avLst/>
          </a:prstGeom>
          <a:solidFill>
            <a:srgbClr val="B3F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50" y="353321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" y="14863330"/>
            <a:ext cx="12108104" cy="6810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5974556"/>
            <a:ext cx="906653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843" b="87354" l="33125" r="70938">
                        <a14:foregroundMark x1="62500" y1="72834" x2="63438" y2="69087"/>
                        <a14:foregroundMark x1="67500" y1="59719" x2="67500" y2="59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9" t="21311" r="30686" b="11641"/>
          <a:stretch/>
        </p:blipFill>
        <p:spPr>
          <a:xfrm>
            <a:off x="4247908" y="0"/>
            <a:ext cx="3784921" cy="487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12" y="5263686"/>
            <a:ext cx="6945111" cy="53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0" b="25147"/>
          <a:stretch/>
        </p:blipFill>
        <p:spPr>
          <a:xfrm>
            <a:off x="0" y="5514109"/>
            <a:ext cx="11956881" cy="4710546"/>
          </a:xfrm>
          <a:prstGeom prst="rect">
            <a:avLst/>
          </a:prstGeom>
        </p:spPr>
      </p:pic>
      <p:cxnSp>
        <p:nvCxnSpPr>
          <p:cNvPr id="3" name="Elbow Connector 2"/>
          <p:cNvCxnSpPr/>
          <p:nvPr/>
        </p:nvCxnSpPr>
        <p:spPr>
          <a:xfrm rot="5400000" flipH="1" flipV="1">
            <a:off x="3726346" y="5909051"/>
            <a:ext cx="4960628" cy="1892987"/>
          </a:xfrm>
          <a:prstGeom prst="bentConnector3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60" y="2657759"/>
            <a:ext cx="1652550" cy="165735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Freeform 8"/>
          <p:cNvSpPr/>
          <p:nvPr/>
        </p:nvSpPr>
        <p:spPr>
          <a:xfrm>
            <a:off x="3055680" y="3159688"/>
            <a:ext cx="1412148" cy="1852150"/>
          </a:xfrm>
          <a:custGeom>
            <a:avLst/>
            <a:gdLst>
              <a:gd name="connsiteX0" fmla="*/ 682943 w 1412148"/>
              <a:gd name="connsiteY0" fmla="*/ 23350 h 1852150"/>
              <a:gd name="connsiteX1" fmla="*/ 532472 w 1412148"/>
              <a:gd name="connsiteY1" fmla="*/ 11775 h 1852150"/>
              <a:gd name="connsiteX2" fmla="*/ 486173 w 1412148"/>
              <a:gd name="connsiteY2" fmla="*/ 201 h 1852150"/>
              <a:gd name="connsiteX3" fmla="*/ 335702 w 1412148"/>
              <a:gd name="connsiteY3" fmla="*/ 34925 h 1852150"/>
              <a:gd name="connsiteX4" fmla="*/ 115783 w 1412148"/>
              <a:gd name="connsiteY4" fmla="*/ 173821 h 1852150"/>
              <a:gd name="connsiteX5" fmla="*/ 34761 w 1412148"/>
              <a:gd name="connsiteY5" fmla="*/ 289568 h 1852150"/>
              <a:gd name="connsiteX6" fmla="*/ 11611 w 1412148"/>
              <a:gd name="connsiteY6" fmla="*/ 509487 h 1852150"/>
              <a:gd name="connsiteX7" fmla="*/ 36 w 1412148"/>
              <a:gd name="connsiteY7" fmla="*/ 555785 h 1852150"/>
              <a:gd name="connsiteX8" fmla="*/ 34761 w 1412148"/>
              <a:gd name="connsiteY8" fmla="*/ 1018773 h 1852150"/>
              <a:gd name="connsiteX9" fmla="*/ 46335 w 1412148"/>
              <a:gd name="connsiteY9" fmla="*/ 1088221 h 1852150"/>
              <a:gd name="connsiteX10" fmla="*/ 173657 w 1412148"/>
              <a:gd name="connsiteY10" fmla="*/ 1516484 h 1852150"/>
              <a:gd name="connsiteX11" fmla="*/ 185231 w 1412148"/>
              <a:gd name="connsiteY11" fmla="*/ 1562783 h 1852150"/>
              <a:gd name="connsiteX12" fmla="*/ 335702 w 1412148"/>
              <a:gd name="connsiteY12" fmla="*/ 1852150 h 1852150"/>
              <a:gd name="connsiteX13" fmla="*/ 451449 w 1412148"/>
              <a:gd name="connsiteY13" fmla="*/ 1829001 h 1852150"/>
              <a:gd name="connsiteX14" fmla="*/ 544047 w 1412148"/>
              <a:gd name="connsiteY14" fmla="*/ 1736403 h 1852150"/>
              <a:gd name="connsiteX15" fmla="*/ 752391 w 1412148"/>
              <a:gd name="connsiteY15" fmla="*/ 1551208 h 1852150"/>
              <a:gd name="connsiteX16" fmla="*/ 868138 w 1412148"/>
              <a:gd name="connsiteY16" fmla="*/ 1366013 h 1852150"/>
              <a:gd name="connsiteX17" fmla="*/ 879712 w 1412148"/>
              <a:gd name="connsiteY17" fmla="*/ 1296565 h 1852150"/>
              <a:gd name="connsiteX18" fmla="*/ 914436 w 1412148"/>
              <a:gd name="connsiteY18" fmla="*/ 1146094 h 1852150"/>
              <a:gd name="connsiteX19" fmla="*/ 926011 w 1412148"/>
              <a:gd name="connsiteY19" fmla="*/ 1018773 h 1852150"/>
              <a:gd name="connsiteX20" fmla="*/ 868138 w 1412148"/>
              <a:gd name="connsiteY20" fmla="*/ 960899 h 1852150"/>
              <a:gd name="connsiteX21" fmla="*/ 775540 w 1412148"/>
              <a:gd name="connsiteY21" fmla="*/ 926175 h 1852150"/>
              <a:gd name="connsiteX22" fmla="*/ 463024 w 1412148"/>
              <a:gd name="connsiteY22" fmla="*/ 937750 h 1852150"/>
              <a:gd name="connsiteX23" fmla="*/ 162082 w 1412148"/>
              <a:gd name="connsiteY23" fmla="*/ 1180818 h 1852150"/>
              <a:gd name="connsiteX24" fmla="*/ 92634 w 1412148"/>
              <a:gd name="connsiteY24" fmla="*/ 1273416 h 1852150"/>
              <a:gd name="connsiteX25" fmla="*/ 92634 w 1412148"/>
              <a:gd name="connsiteY25" fmla="*/ 1516484 h 1852150"/>
              <a:gd name="connsiteX26" fmla="*/ 185231 w 1412148"/>
              <a:gd name="connsiteY26" fmla="*/ 1643806 h 1852150"/>
              <a:gd name="connsiteX27" fmla="*/ 243105 w 1412148"/>
              <a:gd name="connsiteY27" fmla="*/ 1655380 h 1852150"/>
              <a:gd name="connsiteX28" fmla="*/ 277829 w 1412148"/>
              <a:gd name="connsiteY28" fmla="*/ 1690104 h 1852150"/>
              <a:gd name="connsiteX29" fmla="*/ 567196 w 1412148"/>
              <a:gd name="connsiteY29" fmla="*/ 1713254 h 1852150"/>
              <a:gd name="connsiteX30" fmla="*/ 868138 w 1412148"/>
              <a:gd name="connsiteY30" fmla="*/ 1690104 h 1852150"/>
              <a:gd name="connsiteX31" fmla="*/ 983885 w 1412148"/>
              <a:gd name="connsiteY31" fmla="*/ 1655380 h 1852150"/>
              <a:gd name="connsiteX32" fmla="*/ 1273252 w 1412148"/>
              <a:gd name="connsiteY32" fmla="*/ 1539634 h 1852150"/>
              <a:gd name="connsiteX33" fmla="*/ 1342700 w 1412148"/>
              <a:gd name="connsiteY33" fmla="*/ 1493335 h 1852150"/>
              <a:gd name="connsiteX34" fmla="*/ 1377424 w 1412148"/>
              <a:gd name="connsiteY34" fmla="*/ 1458611 h 1852150"/>
              <a:gd name="connsiteX35" fmla="*/ 1388998 w 1412148"/>
              <a:gd name="connsiteY35" fmla="*/ 1423887 h 1852150"/>
              <a:gd name="connsiteX36" fmla="*/ 1412148 w 1412148"/>
              <a:gd name="connsiteY36" fmla="*/ 1366013 h 185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12148" h="1852150">
                <a:moveTo>
                  <a:pt x="682943" y="23350"/>
                </a:moveTo>
                <a:cubicBezTo>
                  <a:pt x="632786" y="19492"/>
                  <a:pt x="582433" y="17653"/>
                  <a:pt x="532472" y="11775"/>
                </a:cubicBezTo>
                <a:cubicBezTo>
                  <a:pt x="516673" y="9916"/>
                  <a:pt x="501972" y="-1658"/>
                  <a:pt x="486173" y="201"/>
                </a:cubicBezTo>
                <a:cubicBezTo>
                  <a:pt x="435050" y="6216"/>
                  <a:pt x="385859" y="23350"/>
                  <a:pt x="335702" y="34925"/>
                </a:cubicBezTo>
                <a:cubicBezTo>
                  <a:pt x="249214" y="78169"/>
                  <a:pt x="184041" y="101296"/>
                  <a:pt x="115783" y="173821"/>
                </a:cubicBezTo>
                <a:cubicBezTo>
                  <a:pt x="83505" y="208116"/>
                  <a:pt x="61768" y="250986"/>
                  <a:pt x="34761" y="289568"/>
                </a:cubicBezTo>
                <a:cubicBezTo>
                  <a:pt x="27044" y="362874"/>
                  <a:pt x="21145" y="436395"/>
                  <a:pt x="11611" y="509487"/>
                </a:cubicBezTo>
                <a:cubicBezTo>
                  <a:pt x="9553" y="525261"/>
                  <a:pt x="-686" y="539894"/>
                  <a:pt x="36" y="555785"/>
                </a:cubicBezTo>
                <a:cubicBezTo>
                  <a:pt x="7064" y="710388"/>
                  <a:pt x="21354" y="864592"/>
                  <a:pt x="34761" y="1018773"/>
                </a:cubicBezTo>
                <a:cubicBezTo>
                  <a:pt x="36794" y="1042153"/>
                  <a:pt x="40027" y="1065616"/>
                  <a:pt x="46335" y="1088221"/>
                </a:cubicBezTo>
                <a:cubicBezTo>
                  <a:pt x="86367" y="1231669"/>
                  <a:pt x="131823" y="1373551"/>
                  <a:pt x="173657" y="1516484"/>
                </a:cubicBezTo>
                <a:cubicBezTo>
                  <a:pt x="178126" y="1531751"/>
                  <a:pt x="178603" y="1548322"/>
                  <a:pt x="185231" y="1562783"/>
                </a:cubicBezTo>
                <a:cubicBezTo>
                  <a:pt x="266635" y="1740392"/>
                  <a:pt x="268170" y="1739597"/>
                  <a:pt x="335702" y="1852150"/>
                </a:cubicBezTo>
                <a:cubicBezTo>
                  <a:pt x="374284" y="1844434"/>
                  <a:pt x="417054" y="1848109"/>
                  <a:pt x="451449" y="1829001"/>
                </a:cubicBezTo>
                <a:cubicBezTo>
                  <a:pt x="489607" y="1807802"/>
                  <a:pt x="511422" y="1765403"/>
                  <a:pt x="544047" y="1736403"/>
                </a:cubicBezTo>
                <a:cubicBezTo>
                  <a:pt x="615576" y="1672822"/>
                  <a:pt x="694033" y="1629019"/>
                  <a:pt x="752391" y="1551208"/>
                </a:cubicBezTo>
                <a:cubicBezTo>
                  <a:pt x="796069" y="1492970"/>
                  <a:pt x="829556" y="1427745"/>
                  <a:pt x="868138" y="1366013"/>
                </a:cubicBezTo>
                <a:cubicBezTo>
                  <a:pt x="871996" y="1342864"/>
                  <a:pt x="874877" y="1319530"/>
                  <a:pt x="879712" y="1296565"/>
                </a:cubicBezTo>
                <a:cubicBezTo>
                  <a:pt x="890316" y="1246194"/>
                  <a:pt x="905973" y="1196869"/>
                  <a:pt x="914436" y="1146094"/>
                </a:cubicBezTo>
                <a:cubicBezTo>
                  <a:pt x="921442" y="1104058"/>
                  <a:pt x="922153" y="1061213"/>
                  <a:pt x="926011" y="1018773"/>
                </a:cubicBezTo>
                <a:cubicBezTo>
                  <a:pt x="906720" y="999482"/>
                  <a:pt x="889673" y="977648"/>
                  <a:pt x="868138" y="960899"/>
                </a:cubicBezTo>
                <a:cubicBezTo>
                  <a:pt x="839469" y="938601"/>
                  <a:pt x="809206" y="934592"/>
                  <a:pt x="775540" y="926175"/>
                </a:cubicBezTo>
                <a:cubicBezTo>
                  <a:pt x="671368" y="930033"/>
                  <a:pt x="562751" y="907398"/>
                  <a:pt x="463024" y="937750"/>
                </a:cubicBezTo>
                <a:cubicBezTo>
                  <a:pt x="341984" y="974588"/>
                  <a:pt x="240310" y="1084538"/>
                  <a:pt x="162082" y="1180818"/>
                </a:cubicBezTo>
                <a:cubicBezTo>
                  <a:pt x="137752" y="1210762"/>
                  <a:pt x="115783" y="1242550"/>
                  <a:pt x="92634" y="1273416"/>
                </a:cubicBezTo>
                <a:cubicBezTo>
                  <a:pt x="78765" y="1356627"/>
                  <a:pt x="61600" y="1426830"/>
                  <a:pt x="92634" y="1516484"/>
                </a:cubicBezTo>
                <a:cubicBezTo>
                  <a:pt x="109800" y="1566075"/>
                  <a:pt x="133772" y="1633515"/>
                  <a:pt x="185231" y="1643806"/>
                </a:cubicBezTo>
                <a:lnTo>
                  <a:pt x="243105" y="1655380"/>
                </a:lnTo>
                <a:cubicBezTo>
                  <a:pt x="254680" y="1666955"/>
                  <a:pt x="261715" y="1687226"/>
                  <a:pt x="277829" y="1690104"/>
                </a:cubicBezTo>
                <a:cubicBezTo>
                  <a:pt x="373086" y="1707114"/>
                  <a:pt x="567196" y="1713254"/>
                  <a:pt x="567196" y="1713254"/>
                </a:cubicBezTo>
                <a:cubicBezTo>
                  <a:pt x="667510" y="1705537"/>
                  <a:pt x="768484" y="1703945"/>
                  <a:pt x="868138" y="1690104"/>
                </a:cubicBezTo>
                <a:cubicBezTo>
                  <a:pt x="908036" y="1684563"/>
                  <a:pt x="945671" y="1668118"/>
                  <a:pt x="983885" y="1655380"/>
                </a:cubicBezTo>
                <a:cubicBezTo>
                  <a:pt x="1166896" y="1594377"/>
                  <a:pt x="1164459" y="1608866"/>
                  <a:pt x="1273252" y="1539634"/>
                </a:cubicBezTo>
                <a:cubicBezTo>
                  <a:pt x="1296724" y="1524697"/>
                  <a:pt x="1320739" y="1510416"/>
                  <a:pt x="1342700" y="1493335"/>
                </a:cubicBezTo>
                <a:cubicBezTo>
                  <a:pt x="1355621" y="1483285"/>
                  <a:pt x="1365849" y="1470186"/>
                  <a:pt x="1377424" y="1458611"/>
                </a:cubicBezTo>
                <a:cubicBezTo>
                  <a:pt x="1381282" y="1447036"/>
                  <a:pt x="1385646" y="1435618"/>
                  <a:pt x="1388998" y="1423887"/>
                </a:cubicBezTo>
                <a:cubicBezTo>
                  <a:pt x="1404475" y="1369716"/>
                  <a:pt x="1388440" y="1389721"/>
                  <a:pt x="1412148" y="13660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843" b="87354" l="33125" r="70938">
                        <a14:foregroundMark x1="62500" y1="72834" x2="63438" y2="69087"/>
                        <a14:foregroundMark x1="67500" y1="59719" x2="67500" y2="59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9" t="21311" r="30686" b="11641"/>
          <a:stretch/>
        </p:blipFill>
        <p:spPr>
          <a:xfrm>
            <a:off x="4294207" y="2627453"/>
            <a:ext cx="3784921" cy="4872942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65887669"/>
              </p:ext>
            </p:extLst>
          </p:nvPr>
        </p:nvGraphicFramePr>
        <p:xfrm>
          <a:off x="1291220" y="104172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85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15222112"/>
            <a:ext cx="5131442" cy="51314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13878221"/>
            <a:ext cx="5131442" cy="51314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12534330"/>
            <a:ext cx="5131442" cy="51314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11190439"/>
            <a:ext cx="5131442" cy="51314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9846548"/>
            <a:ext cx="5131442" cy="51314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8502657"/>
            <a:ext cx="5131442" cy="51314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6" y="7158766"/>
            <a:ext cx="5131442" cy="51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7148" y="8598216"/>
            <a:ext cx="4477704" cy="4477704"/>
          </a:xfrm>
          <a:prstGeom prst="ellipse">
            <a:avLst/>
          </a:prstGeom>
          <a:noFill/>
          <a:ln w="152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75363427"/>
              </p:ext>
            </p:extLst>
          </p:nvPr>
        </p:nvGraphicFramePr>
        <p:xfrm>
          <a:off x="2032000" y="812773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7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1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PT. Bank CIMB Niaga, Tbk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Edbert</dc:creator>
  <cp:lastModifiedBy>Andrew Edbert</cp:lastModifiedBy>
  <cp:revision>14</cp:revision>
  <dcterms:created xsi:type="dcterms:W3CDTF">2020-06-17T02:10:01Z</dcterms:created>
  <dcterms:modified xsi:type="dcterms:W3CDTF">2020-06-17T09:14:55Z</dcterms:modified>
</cp:coreProperties>
</file>