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naheim"/>
      <p:regular r:id="rId21"/>
      <p:bold r:id="rId22"/>
    </p:embeddedFont>
    <p:embeddedFont>
      <p:font typeface="Albert Sans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j8R+sZivc8LQAHYXidwCsGvbd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0" name="Google Shape;27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8" name="Google Shape;27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7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9" name="Google Shape;27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6" name="Google Shape;27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9" name="Google Shape;28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g33e97268bcb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9" name="Google Shape;2849;g33e97268bc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4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g345b0fafb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6" name="Google Shape;2856;g345b0fafb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5" name="Google Shape;28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" name="Google Shape;10;p3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1" name="Google Shape;11;p3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3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3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3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5" name="Google Shape;15;p3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3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3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18;p3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" name="Google Shape;19;p3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3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3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3" name="Google Shape;23;p3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3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3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26;p3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7" name="Google Shape;27;p3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3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3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3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1" name="Google Shape;31;p3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3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3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4;p3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5" name="Google Shape;35;p3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8;p3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39" name="Google Shape;39;p3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3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3" name="Google Shape;43;p3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3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7" name="Google Shape;47;p3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50;p3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1" name="Google Shape;51;p3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3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55" name="Google Shape;55;p3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" name="Google Shape;58;p3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59" name="Google Shape;59;p3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" name="Google Shape;62;p3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3" name="Google Shape;63;p3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3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7" name="Google Shape;67;p3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3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1" name="Google Shape;71;p3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3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5" name="Google Shape;75;p3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3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9" name="Google Shape;79;p3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3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3" name="Google Shape;83;p3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" name="Google Shape;86;p3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7" name="Google Shape;87;p3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" name="Google Shape;90;p3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38"/>
          <p:cNvSpPr txBox="1"/>
          <p:nvPr>
            <p:ph type="ctrTitle"/>
          </p:nvPr>
        </p:nvSpPr>
        <p:spPr>
          <a:xfrm>
            <a:off x="1215950" y="1204500"/>
            <a:ext cx="42801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2" name="Google Shape;92;p38"/>
          <p:cNvSpPr txBox="1"/>
          <p:nvPr>
            <p:ph idx="1" type="subTitle"/>
          </p:nvPr>
        </p:nvSpPr>
        <p:spPr>
          <a:xfrm>
            <a:off x="1215950" y="3158400"/>
            <a:ext cx="2307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4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862" name="Google Shape;862;p4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863" name="Google Shape;863;p4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6" name="Google Shape;866;p4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867" name="Google Shape;867;p4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0" name="Google Shape;870;p4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871" name="Google Shape;871;p4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4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875" name="Google Shape;875;p4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4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8" name="Google Shape;878;p4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879" name="Google Shape;879;p4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2" name="Google Shape;882;p4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883" name="Google Shape;883;p4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4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887" name="Google Shape;887;p4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4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891" name="Google Shape;891;p4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4" name="Google Shape;894;p4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895" name="Google Shape;895;p4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8" name="Google Shape;898;p4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899" name="Google Shape;899;p4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4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903" name="Google Shape;903;p4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6" name="Google Shape;906;p4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907" name="Google Shape;907;p4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0" name="Google Shape;910;p4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911" name="Google Shape;911;p4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4" name="Google Shape;914;p4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915" name="Google Shape;915;p4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8" name="Google Shape;918;p4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919" name="Google Shape;919;p4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2" name="Google Shape;922;p4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923" name="Google Shape;923;p4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4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927" name="Google Shape;927;p4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0" name="Google Shape;930;p4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931" name="Google Shape;931;p4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4" name="Google Shape;934;p4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935" name="Google Shape;935;p4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938;p4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939" name="Google Shape;939;p4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2" name="Google Shape;942;p4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3" name="Google Shape;943;p4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44" name="Google Shape;944;p47"/>
          <p:cNvSpPr txBox="1"/>
          <p:nvPr>
            <p:ph idx="1" type="subTitle"/>
          </p:nvPr>
        </p:nvSpPr>
        <p:spPr>
          <a:xfrm>
            <a:off x="828825" y="2113426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47"/>
          <p:cNvSpPr txBox="1"/>
          <p:nvPr>
            <p:ph idx="2" type="subTitle"/>
          </p:nvPr>
        </p:nvSpPr>
        <p:spPr>
          <a:xfrm>
            <a:off x="3498823" y="2113426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47"/>
          <p:cNvSpPr txBox="1"/>
          <p:nvPr>
            <p:ph idx="3" type="subTitle"/>
          </p:nvPr>
        </p:nvSpPr>
        <p:spPr>
          <a:xfrm>
            <a:off x="828825" y="3797900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47"/>
          <p:cNvSpPr txBox="1"/>
          <p:nvPr>
            <p:ph idx="4" type="subTitle"/>
          </p:nvPr>
        </p:nvSpPr>
        <p:spPr>
          <a:xfrm>
            <a:off x="3498823" y="3797900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47"/>
          <p:cNvSpPr txBox="1"/>
          <p:nvPr>
            <p:ph idx="5" type="subTitle"/>
          </p:nvPr>
        </p:nvSpPr>
        <p:spPr>
          <a:xfrm>
            <a:off x="6168820" y="2113426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47"/>
          <p:cNvSpPr txBox="1"/>
          <p:nvPr>
            <p:ph idx="6" type="subTitle"/>
          </p:nvPr>
        </p:nvSpPr>
        <p:spPr>
          <a:xfrm>
            <a:off x="6168820" y="3797900"/>
            <a:ext cx="21465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47"/>
          <p:cNvSpPr txBox="1"/>
          <p:nvPr>
            <p:ph idx="7" type="subTitle"/>
          </p:nvPr>
        </p:nvSpPr>
        <p:spPr>
          <a:xfrm>
            <a:off x="829800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1" name="Google Shape;951;p47"/>
          <p:cNvSpPr txBox="1"/>
          <p:nvPr>
            <p:ph idx="8" type="subTitle"/>
          </p:nvPr>
        </p:nvSpPr>
        <p:spPr>
          <a:xfrm>
            <a:off x="3499799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2" name="Google Shape;952;p47"/>
          <p:cNvSpPr txBox="1"/>
          <p:nvPr>
            <p:ph idx="9" type="subTitle"/>
          </p:nvPr>
        </p:nvSpPr>
        <p:spPr>
          <a:xfrm>
            <a:off x="6169799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3" name="Google Shape;953;p47"/>
          <p:cNvSpPr txBox="1"/>
          <p:nvPr>
            <p:ph idx="13" type="subTitle"/>
          </p:nvPr>
        </p:nvSpPr>
        <p:spPr>
          <a:xfrm>
            <a:off x="829800" y="3444800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4" name="Google Shape;954;p47"/>
          <p:cNvSpPr txBox="1"/>
          <p:nvPr>
            <p:ph idx="14" type="subTitle"/>
          </p:nvPr>
        </p:nvSpPr>
        <p:spPr>
          <a:xfrm>
            <a:off x="3499799" y="3444800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55" name="Google Shape;955;p47"/>
          <p:cNvSpPr txBox="1"/>
          <p:nvPr>
            <p:ph idx="15" type="subTitle"/>
          </p:nvPr>
        </p:nvSpPr>
        <p:spPr>
          <a:xfrm>
            <a:off x="6169799" y="3444800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956" name="Google Shape;956;p47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957" name="Google Shape;957;p47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4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963" name="Google Shape;963;p4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964" name="Google Shape;964;p4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7" name="Google Shape;967;p4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968" name="Google Shape;968;p4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1" name="Google Shape;971;p4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972" name="Google Shape;972;p4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5" name="Google Shape;975;p4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976" name="Google Shape;976;p4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9" name="Google Shape;979;p4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980" name="Google Shape;980;p4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3" name="Google Shape;983;p4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984" name="Google Shape;984;p4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7" name="Google Shape;987;p4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988" name="Google Shape;988;p4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1" name="Google Shape;991;p4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992" name="Google Shape;992;p4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5" name="Google Shape;995;p4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996" name="Google Shape;996;p4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9" name="Google Shape;999;p4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000" name="Google Shape;1000;p4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3" name="Google Shape;1003;p4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004" name="Google Shape;1004;p4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7" name="Google Shape;1007;p4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008" name="Google Shape;1008;p4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4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012" name="Google Shape;1012;p4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4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9" name="Google Shape;1019;p4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020" name="Google Shape;1020;p4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3" name="Google Shape;1023;p4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024" name="Google Shape;1024;p4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7" name="Google Shape;1027;p4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028" name="Google Shape;1028;p4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1" name="Google Shape;1031;p4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032" name="Google Shape;1032;p4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5" name="Google Shape;1035;p4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036" name="Google Shape;1036;p4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9" name="Google Shape;1039;p4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040" name="Google Shape;1040;p4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43" name="Google Shape;1043;p4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4" name="Google Shape;1044;p48"/>
          <p:cNvSpPr txBox="1"/>
          <p:nvPr>
            <p:ph type="title"/>
          </p:nvPr>
        </p:nvSpPr>
        <p:spPr>
          <a:xfrm>
            <a:off x="176850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49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047" name="Google Shape;1047;p49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048" name="Google Shape;1048;p49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1" name="Google Shape;1051;p49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52" name="Google Shape;1052;p49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5" name="Google Shape;1055;p49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56" name="Google Shape;1056;p49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9" name="Google Shape;1059;p49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60" name="Google Shape;1060;p49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3" name="Google Shape;1063;p49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064" name="Google Shape;1064;p49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49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068" name="Google Shape;1068;p49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1" name="Google Shape;1071;p49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072" name="Google Shape;1072;p49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49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076" name="Google Shape;1076;p49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49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080" name="Google Shape;1080;p49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9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084" name="Google Shape;1084;p49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49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088" name="Google Shape;1088;p49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49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092" name="Google Shape;1092;p49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9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49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100" name="Google Shape;1100;p49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" name="Google Shape;1103;p49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104" name="Google Shape;1104;p49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49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49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7" name="Google Shape;1107;p49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108" name="Google Shape;1108;p49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9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9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1" name="Google Shape;1111;p49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112" name="Google Shape;1112;p49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9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9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5" name="Google Shape;1115;p49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116" name="Google Shape;1116;p49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9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49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9" name="Google Shape;1119;p49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120" name="Google Shape;1120;p49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9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9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9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124" name="Google Shape;1124;p49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27" name="Google Shape;1127;p49"/>
          <p:cNvPicPr preferRelativeResize="0"/>
          <p:nvPr/>
        </p:nvPicPr>
        <p:blipFill rotWithShape="1">
          <a:blip r:embed="rId2">
            <a:alphaModFix/>
          </a:blip>
          <a:srcRect b="11855" l="0" r="0" t="0"/>
          <a:stretch/>
        </p:blipFill>
        <p:spPr>
          <a:xfrm>
            <a:off x="4954750" y="3176625"/>
            <a:ext cx="4190450" cy="19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49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9" name="Google Shape;1129;p49"/>
          <p:cNvSpPr txBox="1"/>
          <p:nvPr>
            <p:ph type="title"/>
          </p:nvPr>
        </p:nvSpPr>
        <p:spPr>
          <a:xfrm>
            <a:off x="2714313" y="3100300"/>
            <a:ext cx="53784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0" name="Google Shape;1130;p49"/>
          <p:cNvSpPr txBox="1"/>
          <p:nvPr>
            <p:ph idx="1" type="subTitle"/>
          </p:nvPr>
        </p:nvSpPr>
        <p:spPr>
          <a:xfrm>
            <a:off x="1051288" y="1126425"/>
            <a:ext cx="70413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31" name="Google Shape;1131;p49"/>
          <p:cNvGrpSpPr/>
          <p:nvPr/>
        </p:nvGrpSpPr>
        <p:grpSpPr>
          <a:xfrm flipH="1" rot="-5400000">
            <a:off x="-1252832" y="-316537"/>
            <a:ext cx="3810000" cy="1517665"/>
            <a:chOff x="2287428" y="3290125"/>
            <a:chExt cx="7620000" cy="3035331"/>
          </a:xfrm>
        </p:grpSpPr>
        <p:sp>
          <p:nvSpPr>
            <p:cNvPr id="1132" name="Google Shape;1132;p49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5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8" name="Google Shape;1138;p50"/>
          <p:cNvSpPr txBox="1"/>
          <p:nvPr>
            <p:ph type="title"/>
          </p:nvPr>
        </p:nvSpPr>
        <p:spPr>
          <a:xfrm>
            <a:off x="720000" y="3444800"/>
            <a:ext cx="3815400" cy="114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51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141" name="Google Shape;1141;p51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142" name="Google Shape;1142;p51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5" name="Google Shape;1145;p51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146" name="Google Shape;1146;p51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9" name="Google Shape;1149;p51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150" name="Google Shape;1150;p51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51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3" name="Google Shape;1153;p51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154" name="Google Shape;1154;p51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1155;p51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7" name="Google Shape;1157;p51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158" name="Google Shape;1158;p51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1" name="Google Shape;1161;p51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162" name="Google Shape;1162;p51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5" name="Google Shape;1165;p51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166" name="Google Shape;1166;p51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9" name="Google Shape;1169;p51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170" name="Google Shape;1170;p51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51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174" name="Google Shape;1174;p51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51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178" name="Google Shape;1178;p51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1" name="Google Shape;1181;p51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182" name="Google Shape;1182;p51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5" name="Google Shape;1185;p51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186" name="Google Shape;1186;p51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9" name="Google Shape;1189;p51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190" name="Google Shape;1190;p51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3" name="Google Shape;1193;p51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194" name="Google Shape;1194;p51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7" name="Google Shape;1197;p51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198" name="Google Shape;1198;p51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1" name="Google Shape;1201;p51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202" name="Google Shape;1202;p51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5" name="Google Shape;1205;p51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206" name="Google Shape;1206;p51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9" name="Google Shape;1209;p51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210" name="Google Shape;1210;p51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51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3" name="Google Shape;1213;p51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214" name="Google Shape;1214;p51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51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218" name="Google Shape;1218;p51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1" name="Google Shape;1221;p51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223" name="Google Shape;1223;p51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51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51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1" name="Google Shape;1231;p51"/>
          <p:cNvSpPr txBox="1"/>
          <p:nvPr>
            <p:ph type="title"/>
          </p:nvPr>
        </p:nvSpPr>
        <p:spPr>
          <a:xfrm>
            <a:off x="905025" y="1208575"/>
            <a:ext cx="3837600" cy="17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232" name="Google Shape;1232;p51"/>
          <p:cNvSpPr txBox="1"/>
          <p:nvPr>
            <p:ph idx="1" type="subTitle"/>
          </p:nvPr>
        </p:nvSpPr>
        <p:spPr>
          <a:xfrm>
            <a:off x="905025" y="2986325"/>
            <a:ext cx="38376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3" name="Google Shape;1233;p51"/>
          <p:cNvSpPr/>
          <p:nvPr>
            <p:ph idx="2" type="pic"/>
          </p:nvPr>
        </p:nvSpPr>
        <p:spPr>
          <a:xfrm>
            <a:off x="5252750" y="1153475"/>
            <a:ext cx="2910000" cy="283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5" name="Google Shape;1235;p5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0" name="Google Shape;1240;p5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241" name="Google Shape;1241;p5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5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4" name="Google Shape;1244;p5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8" name="Google Shape;1248;p5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249" name="Google Shape;1249;p5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2" name="Google Shape;1252;p5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253" name="Google Shape;1253;p5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5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6" name="Google Shape;1256;p5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257" name="Google Shape;1257;p5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5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5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0" name="Google Shape;1260;p5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61" name="Google Shape;1261;p5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5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5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4" name="Google Shape;1264;p5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65" name="Google Shape;1265;p5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5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5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8" name="Google Shape;1268;p5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69" name="Google Shape;1269;p5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5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5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2" name="Google Shape;1272;p5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273" name="Google Shape;1273;p5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5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5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5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277" name="Google Shape;1277;p5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5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5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0" name="Google Shape;1280;p5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281" name="Google Shape;1281;p5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5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5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4" name="Google Shape;1284;p5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285" name="Google Shape;1285;p5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5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5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8" name="Google Shape;1288;p5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289" name="Google Shape;1289;p5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2" name="Google Shape;1292;p5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293" name="Google Shape;1293;p5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5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5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6" name="Google Shape;1296;p5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297" name="Google Shape;1297;p5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5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5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0" name="Google Shape;1300;p5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301" name="Google Shape;1301;p5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4" name="Google Shape;1304;p5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305" name="Google Shape;1305;p5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8" name="Google Shape;1308;p5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309" name="Google Shape;1309;p5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5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2" name="Google Shape;1312;p5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313" name="Google Shape;1313;p5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5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5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16" name="Google Shape;1316;p5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7" name="Google Shape;1317;p52"/>
          <p:cNvSpPr txBox="1"/>
          <p:nvPr>
            <p:ph hasCustomPrompt="1" type="title"/>
          </p:nvPr>
        </p:nvSpPr>
        <p:spPr>
          <a:xfrm>
            <a:off x="2041875" y="1726988"/>
            <a:ext cx="5060100" cy="119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18" name="Google Shape;1318;p52"/>
          <p:cNvSpPr txBox="1"/>
          <p:nvPr>
            <p:ph idx="1" type="subTitle"/>
          </p:nvPr>
        </p:nvSpPr>
        <p:spPr>
          <a:xfrm>
            <a:off x="2042025" y="2919413"/>
            <a:ext cx="5060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19" name="Google Shape;1319;p52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1320" name="Google Shape;1320;p52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5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326" name="Google Shape;1326;p5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327" name="Google Shape;1327;p5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5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5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0" name="Google Shape;1330;p5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331" name="Google Shape;1331;p5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5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5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4" name="Google Shape;1334;p5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335" name="Google Shape;1335;p5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5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5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8" name="Google Shape;1338;p5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339" name="Google Shape;1339;p5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5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5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2" name="Google Shape;1342;p5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343" name="Google Shape;1343;p5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5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5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6" name="Google Shape;1346;p5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347" name="Google Shape;1347;p5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5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5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0" name="Google Shape;1350;p5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351" name="Google Shape;1351;p5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5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5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5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355" name="Google Shape;1355;p5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5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5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8" name="Google Shape;1358;p5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359" name="Google Shape;1359;p5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5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5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2" name="Google Shape;1362;p5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363" name="Google Shape;1363;p5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5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5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6" name="Google Shape;1366;p5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367" name="Google Shape;1367;p5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5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0" name="Google Shape;1370;p5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371" name="Google Shape;1371;p5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5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4" name="Google Shape;1374;p5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375" name="Google Shape;1375;p5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5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5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379" name="Google Shape;1379;p5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5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2" name="Google Shape;1382;p5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383" name="Google Shape;1383;p5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5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5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5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387" name="Google Shape;1387;p5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5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5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0" name="Google Shape;1390;p5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391" name="Google Shape;1391;p5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5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5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5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395" name="Google Shape;1395;p5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5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5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8" name="Google Shape;1398;p5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399" name="Google Shape;1399;p5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5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5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2" name="Google Shape;1402;p5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403" name="Google Shape;1403;p5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5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5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406" name="Google Shape;1406;p53"/>
          <p:cNvPicPr preferRelativeResize="0"/>
          <p:nvPr/>
        </p:nvPicPr>
        <p:blipFill rotWithShape="1">
          <a:blip r:embed="rId2">
            <a:alphaModFix/>
          </a:blip>
          <a:srcRect b="11855" l="0" r="0" t="0"/>
          <a:stretch/>
        </p:blipFill>
        <p:spPr>
          <a:xfrm rot="5400000">
            <a:off x="-800548" y="2916683"/>
            <a:ext cx="3027558" cy="1421043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5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53"/>
          <p:cNvSpPr txBox="1"/>
          <p:nvPr>
            <p:ph type="title"/>
          </p:nvPr>
        </p:nvSpPr>
        <p:spPr>
          <a:xfrm>
            <a:off x="1392150" y="987437"/>
            <a:ext cx="4026300" cy="76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9" name="Google Shape;1409;p53"/>
          <p:cNvSpPr txBox="1"/>
          <p:nvPr>
            <p:ph idx="1" type="subTitle"/>
          </p:nvPr>
        </p:nvSpPr>
        <p:spPr>
          <a:xfrm>
            <a:off x="5570850" y="987437"/>
            <a:ext cx="2181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0" name="Google Shape;1410;p53"/>
          <p:cNvSpPr txBox="1"/>
          <p:nvPr>
            <p:ph idx="2" type="title"/>
          </p:nvPr>
        </p:nvSpPr>
        <p:spPr>
          <a:xfrm>
            <a:off x="1392150" y="2187300"/>
            <a:ext cx="4026300" cy="76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1" name="Google Shape;1411;p53"/>
          <p:cNvSpPr txBox="1"/>
          <p:nvPr>
            <p:ph idx="3" type="subTitle"/>
          </p:nvPr>
        </p:nvSpPr>
        <p:spPr>
          <a:xfrm>
            <a:off x="5570850" y="2187287"/>
            <a:ext cx="2181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2" name="Google Shape;1412;p53"/>
          <p:cNvSpPr txBox="1"/>
          <p:nvPr>
            <p:ph idx="4" type="title"/>
          </p:nvPr>
        </p:nvSpPr>
        <p:spPr>
          <a:xfrm>
            <a:off x="1392150" y="3387163"/>
            <a:ext cx="4026300" cy="76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3" name="Google Shape;1413;p53"/>
          <p:cNvSpPr txBox="1"/>
          <p:nvPr>
            <p:ph idx="5" type="subTitle"/>
          </p:nvPr>
        </p:nvSpPr>
        <p:spPr>
          <a:xfrm>
            <a:off x="5570850" y="3387162"/>
            <a:ext cx="2181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14" name="Google Shape;1414;p53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415" name="Google Shape;1415;p53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3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53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53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3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54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425" name="Google Shape;1425;p54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426" name="Google Shape;1426;p54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54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54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9" name="Google Shape;1429;p54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430" name="Google Shape;1430;p54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54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54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3" name="Google Shape;1433;p54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434" name="Google Shape;1434;p54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54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54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54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438" name="Google Shape;1438;p54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54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54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1" name="Google Shape;1441;p54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442" name="Google Shape;1442;p54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54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54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5" name="Google Shape;1445;p54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446" name="Google Shape;1446;p54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54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54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9" name="Google Shape;1449;p54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450" name="Google Shape;1450;p54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54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54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3" name="Google Shape;1453;p54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454" name="Google Shape;1454;p54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54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54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7" name="Google Shape;1457;p54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458" name="Google Shape;1458;p54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54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54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54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462" name="Google Shape;1462;p54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54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54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5" name="Google Shape;1465;p54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466" name="Google Shape;1466;p54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54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54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9" name="Google Shape;1469;p54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470" name="Google Shape;1470;p54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54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54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3" name="Google Shape;1473;p54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474" name="Google Shape;1474;p54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54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54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54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478" name="Google Shape;1478;p54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54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54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1" name="Google Shape;1481;p54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482" name="Google Shape;1482;p54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54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54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5" name="Google Shape;1485;p54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486" name="Google Shape;1486;p54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54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54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9" name="Google Shape;1489;p54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490" name="Google Shape;1490;p54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54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54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3" name="Google Shape;1493;p54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494" name="Google Shape;1494;p54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54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54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7" name="Google Shape;1497;p54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498" name="Google Shape;1498;p54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4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54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1" name="Google Shape;1501;p54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502" name="Google Shape;1502;p54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4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4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5" name="Google Shape;1505;p54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6" name="Google Shape;1506;p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507" name="Google Shape;1507;p54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1508" name="Google Shape;1508;p54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4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4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54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3" name="Google Shape;1513;p5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514" name="Google Shape;1514;p5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515" name="Google Shape;1515;p5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5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5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5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519" name="Google Shape;1519;p5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5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523" name="Google Shape;1523;p5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5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5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6" name="Google Shape;1526;p5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527" name="Google Shape;1527;p5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5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0" name="Google Shape;1530;p5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531" name="Google Shape;1531;p5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4" name="Google Shape;1534;p5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535" name="Google Shape;1535;p5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8" name="Google Shape;1538;p5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539" name="Google Shape;1539;p5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5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5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2" name="Google Shape;1542;p5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543" name="Google Shape;1543;p5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5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5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6" name="Google Shape;1546;p5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547" name="Google Shape;1547;p5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5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5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0" name="Google Shape;1550;p5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551" name="Google Shape;1551;p5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5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5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5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555" name="Google Shape;1555;p5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5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5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5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559" name="Google Shape;1559;p5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5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5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5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563" name="Google Shape;1563;p5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5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5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5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567" name="Google Shape;1567;p5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5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5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0" name="Google Shape;1570;p5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571" name="Google Shape;1571;p5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5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5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4" name="Google Shape;1574;p5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575" name="Google Shape;1575;p5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5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5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8" name="Google Shape;1578;p5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579" name="Google Shape;1579;p5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5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5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2" name="Google Shape;1582;p5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583" name="Google Shape;1583;p5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5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5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6" name="Google Shape;1586;p5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587" name="Google Shape;1587;p5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5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5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5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591" name="Google Shape;1591;p5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5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5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94" name="Google Shape;1594;p5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95" name="Google Shape;1595;p55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596" name="Google Shape;1596;p55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5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5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5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5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5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55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55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4" name="Google Shape;1604;p55"/>
          <p:cNvSpPr txBox="1"/>
          <p:nvPr>
            <p:ph type="title"/>
          </p:nvPr>
        </p:nvSpPr>
        <p:spPr>
          <a:xfrm>
            <a:off x="5053675" y="1501200"/>
            <a:ext cx="30723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05" name="Google Shape;1605;p55"/>
          <p:cNvSpPr txBox="1"/>
          <p:nvPr>
            <p:ph idx="1" type="subTitle"/>
          </p:nvPr>
        </p:nvSpPr>
        <p:spPr>
          <a:xfrm>
            <a:off x="5053675" y="2571750"/>
            <a:ext cx="30723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7" name="Google Shape;1607;p56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608" name="Google Shape;1608;p56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609" name="Google Shape;1609;p56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56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56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2" name="Google Shape;1612;p56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613" name="Google Shape;1613;p56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56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56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6" name="Google Shape;1616;p56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617" name="Google Shape;1617;p56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56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56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0" name="Google Shape;1620;p56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621" name="Google Shape;1621;p56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56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56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4" name="Google Shape;1624;p56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625" name="Google Shape;1625;p56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56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56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8" name="Google Shape;1628;p56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629" name="Google Shape;1629;p56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56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56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2" name="Google Shape;1632;p56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633" name="Google Shape;1633;p56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56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56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6" name="Google Shape;1636;p56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637" name="Google Shape;1637;p56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56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56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0" name="Google Shape;1640;p56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641" name="Google Shape;1641;p56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56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56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4" name="Google Shape;1644;p56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645" name="Google Shape;1645;p56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56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56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8" name="Google Shape;1648;p56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649" name="Google Shape;1649;p56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56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56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2" name="Google Shape;1652;p56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653" name="Google Shape;1653;p56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56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56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6" name="Google Shape;1656;p56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657" name="Google Shape;1657;p56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56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56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0" name="Google Shape;1660;p56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661" name="Google Shape;1661;p56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56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56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4" name="Google Shape;1664;p56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665" name="Google Shape;1665;p56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6" name="Google Shape;1666;p56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56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8" name="Google Shape;1668;p56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669" name="Google Shape;1669;p56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56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56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2" name="Google Shape;1672;p56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673" name="Google Shape;1673;p56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56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56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6" name="Google Shape;1676;p56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677" name="Google Shape;1677;p56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56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56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0" name="Google Shape;1680;p56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681" name="Google Shape;1681;p56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56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56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4" name="Google Shape;1684;p56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685" name="Google Shape;1685;p56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56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56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88" name="Google Shape;1688;p56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89" name="Google Shape;1689;p56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1690" name="Google Shape;1690;p56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4" name="Google Shape;1694;p56"/>
          <p:cNvSpPr txBox="1"/>
          <p:nvPr>
            <p:ph type="title"/>
          </p:nvPr>
        </p:nvSpPr>
        <p:spPr>
          <a:xfrm>
            <a:off x="941825" y="1501200"/>
            <a:ext cx="30723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5" name="Google Shape;1695;p56"/>
          <p:cNvSpPr txBox="1"/>
          <p:nvPr>
            <p:ph idx="1" type="subTitle"/>
          </p:nvPr>
        </p:nvSpPr>
        <p:spPr>
          <a:xfrm>
            <a:off x="941971" y="2562000"/>
            <a:ext cx="30723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39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95" name="Google Shape;95;p39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96" name="Google Shape;96;p39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9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9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39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00" name="Google Shape;100;p39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9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39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39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04" name="Google Shape;104;p39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39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9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39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08" name="Google Shape;108;p39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9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39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" name="Google Shape;111;p39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12" name="Google Shape;112;p39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9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9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39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16" name="Google Shape;116;p39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9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9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" name="Google Shape;119;p39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20" name="Google Shape;120;p39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9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9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39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24" name="Google Shape;124;p39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9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9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" name="Google Shape;127;p39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28" name="Google Shape;128;p39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9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9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39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32" name="Google Shape;132;p39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9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9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39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36" name="Google Shape;136;p39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9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9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39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40" name="Google Shape;140;p39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9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9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" name="Google Shape;143;p39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44" name="Google Shape;144;p39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9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9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39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48" name="Google Shape;148;p39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9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9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39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52" name="Google Shape;152;p39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9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9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" name="Google Shape;155;p39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56" name="Google Shape;156;p39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9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9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39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60" name="Google Shape;160;p39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9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9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3" name="Google Shape;163;p39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64" name="Google Shape;164;p39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9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9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39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68" name="Google Shape;168;p39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9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9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39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72" name="Google Shape;172;p39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9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9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5" name="Google Shape;175;p39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" type="subTitle"/>
          </p:nvPr>
        </p:nvSpPr>
        <p:spPr>
          <a:xfrm>
            <a:off x="720000" y="210671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2" type="subTitle"/>
          </p:nvPr>
        </p:nvSpPr>
        <p:spPr>
          <a:xfrm>
            <a:off x="3419271" y="210671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9"/>
          <p:cNvSpPr txBox="1"/>
          <p:nvPr>
            <p:ph idx="3" type="subTitle"/>
          </p:nvPr>
        </p:nvSpPr>
        <p:spPr>
          <a:xfrm>
            <a:off x="720000" y="375915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9"/>
          <p:cNvSpPr txBox="1"/>
          <p:nvPr>
            <p:ph idx="4" type="subTitle"/>
          </p:nvPr>
        </p:nvSpPr>
        <p:spPr>
          <a:xfrm>
            <a:off x="3419271" y="375915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9"/>
          <p:cNvSpPr txBox="1"/>
          <p:nvPr>
            <p:ph idx="5" type="subTitle"/>
          </p:nvPr>
        </p:nvSpPr>
        <p:spPr>
          <a:xfrm>
            <a:off x="6118549" y="210671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9"/>
          <p:cNvSpPr txBox="1"/>
          <p:nvPr>
            <p:ph idx="6" type="subTitle"/>
          </p:nvPr>
        </p:nvSpPr>
        <p:spPr>
          <a:xfrm>
            <a:off x="6118549" y="3759151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9"/>
          <p:cNvSpPr txBox="1"/>
          <p:nvPr>
            <p:ph idx="7" type="title"/>
          </p:nvPr>
        </p:nvSpPr>
        <p:spPr>
          <a:xfrm>
            <a:off x="720000" y="1332020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39"/>
          <p:cNvSpPr txBox="1"/>
          <p:nvPr>
            <p:ph idx="8" type="title"/>
          </p:nvPr>
        </p:nvSpPr>
        <p:spPr>
          <a:xfrm>
            <a:off x="720000" y="2988416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5" name="Google Shape;185;p39"/>
          <p:cNvSpPr txBox="1"/>
          <p:nvPr>
            <p:ph idx="9" type="title"/>
          </p:nvPr>
        </p:nvSpPr>
        <p:spPr>
          <a:xfrm>
            <a:off x="3419271" y="1332020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6" name="Google Shape;186;p39"/>
          <p:cNvSpPr txBox="1"/>
          <p:nvPr>
            <p:ph idx="13" type="title"/>
          </p:nvPr>
        </p:nvSpPr>
        <p:spPr>
          <a:xfrm>
            <a:off x="3419271" y="2988416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7" name="Google Shape;187;p39"/>
          <p:cNvSpPr txBox="1"/>
          <p:nvPr>
            <p:ph idx="14" type="title"/>
          </p:nvPr>
        </p:nvSpPr>
        <p:spPr>
          <a:xfrm>
            <a:off x="6118549" y="1332020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8" name="Google Shape;188;p39"/>
          <p:cNvSpPr txBox="1"/>
          <p:nvPr>
            <p:ph idx="15" type="title"/>
          </p:nvPr>
        </p:nvSpPr>
        <p:spPr>
          <a:xfrm>
            <a:off x="6118549" y="2988416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9" name="Google Shape;189;p39"/>
          <p:cNvSpPr txBox="1"/>
          <p:nvPr>
            <p:ph idx="16" type="subTitle"/>
          </p:nvPr>
        </p:nvSpPr>
        <p:spPr>
          <a:xfrm>
            <a:off x="720000" y="1779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" name="Google Shape;190;p39"/>
          <p:cNvSpPr txBox="1"/>
          <p:nvPr>
            <p:ph idx="17" type="subTitle"/>
          </p:nvPr>
        </p:nvSpPr>
        <p:spPr>
          <a:xfrm>
            <a:off x="3419271" y="1779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1" name="Google Shape;191;p39"/>
          <p:cNvSpPr txBox="1"/>
          <p:nvPr>
            <p:ph idx="18" type="subTitle"/>
          </p:nvPr>
        </p:nvSpPr>
        <p:spPr>
          <a:xfrm>
            <a:off x="6118549" y="1779637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2" name="Google Shape;192;p39"/>
          <p:cNvSpPr txBox="1"/>
          <p:nvPr>
            <p:ph idx="19" type="subTitle"/>
          </p:nvPr>
        </p:nvSpPr>
        <p:spPr>
          <a:xfrm>
            <a:off x="720000" y="34360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3" name="Google Shape;193;p39"/>
          <p:cNvSpPr txBox="1"/>
          <p:nvPr>
            <p:ph idx="20" type="subTitle"/>
          </p:nvPr>
        </p:nvSpPr>
        <p:spPr>
          <a:xfrm>
            <a:off x="3419271" y="34360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4" name="Google Shape;194;p39"/>
          <p:cNvSpPr txBox="1"/>
          <p:nvPr>
            <p:ph idx="21" type="subTitle"/>
          </p:nvPr>
        </p:nvSpPr>
        <p:spPr>
          <a:xfrm>
            <a:off x="6118549" y="34360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95" name="Google Shape;195;p39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196" name="Google Shape;196;p39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9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9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9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7" name="Google Shape;1697;p5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698" name="Google Shape;1698;p5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699" name="Google Shape;1699;p5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5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5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2" name="Google Shape;1702;p5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703" name="Google Shape;1703;p5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5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5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6" name="Google Shape;1706;p5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707" name="Google Shape;1707;p5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5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5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5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711" name="Google Shape;1711;p5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5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3" name="Google Shape;1713;p5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4" name="Google Shape;1714;p5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715" name="Google Shape;1715;p5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5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5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5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719" name="Google Shape;1719;p5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5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5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2" name="Google Shape;1722;p5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723" name="Google Shape;1723;p5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5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5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6" name="Google Shape;1726;p5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727" name="Google Shape;1727;p5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5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5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5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731" name="Google Shape;1731;p5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5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5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4" name="Google Shape;1734;p5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735" name="Google Shape;1735;p5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5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5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8" name="Google Shape;1738;p5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739" name="Google Shape;1739;p5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5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5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5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743" name="Google Shape;1743;p5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5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5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5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747" name="Google Shape;1747;p5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8" name="Google Shape;1748;p5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9" name="Google Shape;1749;p5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0" name="Google Shape;1750;p5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751" name="Google Shape;1751;p5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2" name="Google Shape;1752;p5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3" name="Google Shape;1753;p5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4" name="Google Shape;1754;p5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755" name="Google Shape;1755;p5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5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5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759" name="Google Shape;1759;p5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5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2" name="Google Shape;1762;p5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763" name="Google Shape;1763;p5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5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6" name="Google Shape;1766;p5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767" name="Google Shape;1767;p5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5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5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0" name="Google Shape;1770;p5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771" name="Google Shape;1771;p5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5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5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4" name="Google Shape;1774;p5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775" name="Google Shape;1775;p5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5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5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78" name="Google Shape;1778;p5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9" name="Google Shape;1779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780" name="Google Shape;1780;p57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1781" name="Google Shape;1781;p57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7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7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7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0" name="Google Shape;1790;p5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791" name="Google Shape;1791;p5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792" name="Google Shape;1792;p5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5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5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5" name="Google Shape;1795;p5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796" name="Google Shape;1796;p5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9" name="Google Shape;1799;p5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800" name="Google Shape;1800;p5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3" name="Google Shape;1803;p5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804" name="Google Shape;1804;p5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5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7" name="Google Shape;1807;p5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808" name="Google Shape;1808;p5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5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5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1" name="Google Shape;1811;p5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812" name="Google Shape;1812;p5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5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5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816" name="Google Shape;1816;p5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5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5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5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820" name="Google Shape;1820;p5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5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5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3" name="Google Shape;1823;p5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824" name="Google Shape;1824;p5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5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5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7" name="Google Shape;1827;p5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828" name="Google Shape;1828;p5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5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5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1" name="Google Shape;1831;p5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832" name="Google Shape;1832;p5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5" name="Google Shape;1835;p5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836" name="Google Shape;1836;p5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5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5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5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840" name="Google Shape;1840;p5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3" name="Google Shape;1843;p5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844" name="Google Shape;1844;p5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7" name="Google Shape;1847;p5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848" name="Google Shape;1848;p5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1" name="Google Shape;1851;p5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852" name="Google Shape;1852;p5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5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5" name="Google Shape;1855;p5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856" name="Google Shape;1856;p5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5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9" name="Google Shape;1859;p5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860" name="Google Shape;1860;p5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3" name="Google Shape;1863;p5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864" name="Google Shape;1864;p5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7" name="Google Shape;1867;p5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868" name="Google Shape;1868;p5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71" name="Google Shape;1871;p5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2" name="Google Shape;1872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873" name="Google Shape;1873;p58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1874" name="Google Shape;1874;p58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8" name="Google Shape;1878;p58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9" name="Google Shape;1879;p58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0" name="Google Shape;1880;p58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1" name="Google Shape;1881;p58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3" name="Google Shape;1883;p59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884" name="Google Shape;1884;p59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885" name="Google Shape;1885;p59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59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59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8" name="Google Shape;1888;p59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889" name="Google Shape;1889;p59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59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59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2" name="Google Shape;1892;p59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893" name="Google Shape;1893;p59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59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59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6" name="Google Shape;1896;p59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897" name="Google Shape;1897;p59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59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59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0" name="Google Shape;1900;p59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901" name="Google Shape;1901;p59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59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59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4" name="Google Shape;1904;p59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905" name="Google Shape;1905;p59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59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59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59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909" name="Google Shape;1909;p59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59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59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2" name="Google Shape;1912;p59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1913" name="Google Shape;1913;p59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59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59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6" name="Google Shape;1916;p59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1917" name="Google Shape;1917;p59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59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59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0" name="Google Shape;1920;p59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1921" name="Google Shape;1921;p59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59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59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4" name="Google Shape;1924;p59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1925" name="Google Shape;1925;p59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6" name="Google Shape;1926;p59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7" name="Google Shape;1927;p59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8" name="Google Shape;1928;p59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1929" name="Google Shape;1929;p59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59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59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2" name="Google Shape;1932;p59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1933" name="Google Shape;1933;p59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59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59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6" name="Google Shape;1936;p59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1937" name="Google Shape;1937;p59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59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59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0" name="Google Shape;1940;p59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1941" name="Google Shape;1941;p59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59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59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4" name="Google Shape;1944;p59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1945" name="Google Shape;1945;p59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59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59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8" name="Google Shape;1948;p59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1949" name="Google Shape;1949;p59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59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59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2" name="Google Shape;1952;p59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1953" name="Google Shape;1953;p59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59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59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59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1957" name="Google Shape;1957;p59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59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59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0" name="Google Shape;1960;p59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1961" name="Google Shape;1961;p59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59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59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64" name="Google Shape;1964;p59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5" name="Google Shape;1965;p5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1966" name="Google Shape;1966;p59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1967" name="Google Shape;1967;p59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59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59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p59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2" name="Google Shape;1972;p60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1973" name="Google Shape;1973;p60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1974" name="Google Shape;1974;p60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60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60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7" name="Google Shape;1977;p60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1978" name="Google Shape;1978;p60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60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60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1" name="Google Shape;1981;p60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1982" name="Google Shape;1982;p60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60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60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5" name="Google Shape;1985;p60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1986" name="Google Shape;1986;p60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60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60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9" name="Google Shape;1989;p60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1990" name="Google Shape;1990;p60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60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60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3" name="Google Shape;1993;p60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1994" name="Google Shape;1994;p60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60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60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7" name="Google Shape;1997;p60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1998" name="Google Shape;1998;p60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60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60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1" name="Google Shape;2001;p60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002" name="Google Shape;2002;p60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60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60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5" name="Google Shape;2005;p60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006" name="Google Shape;2006;p60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60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60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9" name="Google Shape;2009;p60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010" name="Google Shape;2010;p60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60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60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3" name="Google Shape;2013;p60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014" name="Google Shape;2014;p60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60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60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17" name="Google Shape;2017;p60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018" name="Google Shape;2018;p60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60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60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1" name="Google Shape;2021;p60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022" name="Google Shape;2022;p60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60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60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5" name="Google Shape;2025;p60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026" name="Google Shape;2026;p60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60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60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9" name="Google Shape;2029;p60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030" name="Google Shape;2030;p60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60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60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3" name="Google Shape;2033;p60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034" name="Google Shape;2034;p60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60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60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37" name="Google Shape;2037;p60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038" name="Google Shape;2038;p60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60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60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1" name="Google Shape;2041;p60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042" name="Google Shape;2042;p60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60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60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5" name="Google Shape;2045;p60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046" name="Google Shape;2046;p60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60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60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49" name="Google Shape;2049;p60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050" name="Google Shape;2050;p60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60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60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3" name="Google Shape;2053;p60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54" name="Google Shape;2054;p60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055" name="Google Shape;2055;p60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9" name="Google Shape;2059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60" name="Google Shape;2060;p60"/>
          <p:cNvSpPr txBox="1"/>
          <p:nvPr>
            <p:ph idx="1" type="subTitle"/>
          </p:nvPr>
        </p:nvSpPr>
        <p:spPr>
          <a:xfrm>
            <a:off x="4979105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1" name="Google Shape;2061;p60"/>
          <p:cNvSpPr txBox="1"/>
          <p:nvPr>
            <p:ph idx="2" type="subTitle"/>
          </p:nvPr>
        </p:nvSpPr>
        <p:spPr>
          <a:xfrm>
            <a:off x="1659520" y="3542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2" name="Google Shape;2062;p60"/>
          <p:cNvSpPr txBox="1"/>
          <p:nvPr>
            <p:ph idx="3" type="subTitle"/>
          </p:nvPr>
        </p:nvSpPr>
        <p:spPr>
          <a:xfrm>
            <a:off x="4979096" y="30463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063" name="Google Shape;2063;p60"/>
          <p:cNvSpPr txBox="1"/>
          <p:nvPr>
            <p:ph idx="4" type="subTitle"/>
          </p:nvPr>
        </p:nvSpPr>
        <p:spPr>
          <a:xfrm>
            <a:off x="1659295" y="3046325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5" name="Google Shape;2065;p61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066" name="Google Shape;2066;p61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067" name="Google Shape;2067;p61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61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61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0" name="Google Shape;2070;p61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071" name="Google Shape;2071;p61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61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61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4" name="Google Shape;2074;p61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075" name="Google Shape;2075;p61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61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61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8" name="Google Shape;2078;p61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079" name="Google Shape;2079;p61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0" name="Google Shape;2080;p61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1" name="Google Shape;2081;p61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2" name="Google Shape;2082;p61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083" name="Google Shape;2083;p61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61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61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6" name="Google Shape;2086;p61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087" name="Google Shape;2087;p61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61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61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0" name="Google Shape;2090;p61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091" name="Google Shape;2091;p61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2" name="Google Shape;2092;p61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61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4" name="Google Shape;2094;p61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095" name="Google Shape;2095;p61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61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61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8" name="Google Shape;2098;p61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099" name="Google Shape;2099;p61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0" name="Google Shape;2100;p61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1" name="Google Shape;2101;p61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2" name="Google Shape;2102;p61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103" name="Google Shape;2103;p61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4" name="Google Shape;2104;p61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61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6" name="Google Shape;2106;p61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107" name="Google Shape;2107;p61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61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61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0" name="Google Shape;2110;p61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111" name="Google Shape;2111;p61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61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61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4" name="Google Shape;2114;p61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115" name="Google Shape;2115;p61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61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61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8" name="Google Shape;2118;p61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119" name="Google Shape;2119;p61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61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1" name="Google Shape;2121;p61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2" name="Google Shape;2122;p61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123" name="Google Shape;2123;p61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61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5" name="Google Shape;2125;p61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6" name="Google Shape;2126;p61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127" name="Google Shape;2127;p61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61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61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0" name="Google Shape;2130;p61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131" name="Google Shape;2131;p61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61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61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4" name="Google Shape;2134;p61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135" name="Google Shape;2135;p61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61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7" name="Google Shape;2137;p61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8" name="Google Shape;2138;p61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139" name="Google Shape;2139;p61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0" name="Google Shape;2140;p61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1" name="Google Shape;2141;p61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2" name="Google Shape;2142;p61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143" name="Google Shape;2143;p61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61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5" name="Google Shape;2145;p61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6" name="Google Shape;2146;p61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47" name="Google Shape;2147;p61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2148" name="Google Shape;2148;p61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9" name="Google Shape;2149;p61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0" name="Google Shape;2150;p61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1" name="Google Shape;2151;p61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2" name="Google Shape;2152;p6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53" name="Google Shape;2153;p61"/>
          <p:cNvSpPr txBox="1"/>
          <p:nvPr>
            <p:ph idx="1" type="body"/>
          </p:nvPr>
        </p:nvSpPr>
        <p:spPr>
          <a:xfrm>
            <a:off x="720000" y="1215750"/>
            <a:ext cx="7704000" cy="17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6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156" name="Google Shape;2156;p6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157" name="Google Shape;2157;p6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8" name="Google Shape;2158;p6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9" name="Google Shape;2159;p6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0" name="Google Shape;2160;p6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161" name="Google Shape;2161;p6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2" name="Google Shape;2162;p6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3" name="Google Shape;2163;p6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4" name="Google Shape;2164;p6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165" name="Google Shape;2165;p6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6" name="Google Shape;2166;p6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7" name="Google Shape;2167;p6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8" name="Google Shape;2168;p6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169" name="Google Shape;2169;p6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0" name="Google Shape;2170;p6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1" name="Google Shape;2171;p6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2" name="Google Shape;2172;p6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173" name="Google Shape;2173;p6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4" name="Google Shape;2174;p6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5" name="Google Shape;2175;p6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76" name="Google Shape;2176;p6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177" name="Google Shape;2177;p6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8" name="Google Shape;2178;p6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9" name="Google Shape;2179;p6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0" name="Google Shape;2180;p6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181" name="Google Shape;2181;p6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2" name="Google Shape;2182;p6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3" name="Google Shape;2183;p6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4" name="Google Shape;2184;p6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185" name="Google Shape;2185;p6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6" name="Google Shape;2186;p6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7" name="Google Shape;2187;p6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8" name="Google Shape;2188;p6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189" name="Google Shape;2189;p6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p6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1" name="Google Shape;2191;p6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2" name="Google Shape;2192;p6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193" name="Google Shape;2193;p6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4" name="Google Shape;2194;p6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5" name="Google Shape;2195;p6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6" name="Google Shape;2196;p6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197" name="Google Shape;2197;p6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8" name="Google Shape;2198;p6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9" name="Google Shape;2199;p6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0" name="Google Shape;2200;p6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201" name="Google Shape;2201;p6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6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3" name="Google Shape;2203;p6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4" name="Google Shape;2204;p6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205" name="Google Shape;2205;p6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6" name="Google Shape;2206;p6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7" name="Google Shape;2207;p6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08" name="Google Shape;2208;p6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209" name="Google Shape;2209;p6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0" name="Google Shape;2210;p6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1" name="Google Shape;2211;p6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2" name="Google Shape;2212;p6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213" name="Google Shape;2213;p6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4" name="Google Shape;2214;p6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6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6" name="Google Shape;2216;p6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217" name="Google Shape;2217;p6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6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6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0" name="Google Shape;2220;p6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221" name="Google Shape;2221;p6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6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6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4" name="Google Shape;2224;p6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225" name="Google Shape;2225;p6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6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6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8" name="Google Shape;2228;p6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229" name="Google Shape;2229;p6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6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6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32" name="Google Shape;2232;p6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233" name="Google Shape;2233;p6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6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6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36" name="Google Shape;2236;p6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7" name="Google Shape;2237;p6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38" name="Google Shape;2238;p62"/>
          <p:cNvSpPr txBox="1"/>
          <p:nvPr>
            <p:ph idx="1" type="subTitle"/>
          </p:nvPr>
        </p:nvSpPr>
        <p:spPr>
          <a:xfrm>
            <a:off x="726675" y="2457050"/>
            <a:ext cx="2435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9" name="Google Shape;2239;p62"/>
          <p:cNvSpPr txBox="1"/>
          <p:nvPr>
            <p:ph idx="2" type="subTitle"/>
          </p:nvPr>
        </p:nvSpPr>
        <p:spPr>
          <a:xfrm>
            <a:off x="3360837" y="2457050"/>
            <a:ext cx="2435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0" name="Google Shape;2240;p62"/>
          <p:cNvSpPr txBox="1"/>
          <p:nvPr>
            <p:ph idx="3" type="subTitle"/>
          </p:nvPr>
        </p:nvSpPr>
        <p:spPr>
          <a:xfrm>
            <a:off x="5995000" y="2457050"/>
            <a:ext cx="24357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1" name="Google Shape;2241;p62"/>
          <p:cNvSpPr txBox="1"/>
          <p:nvPr>
            <p:ph idx="4" type="subTitle"/>
          </p:nvPr>
        </p:nvSpPr>
        <p:spPr>
          <a:xfrm>
            <a:off x="726675" y="3438450"/>
            <a:ext cx="2435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2" name="Google Shape;2242;p62"/>
          <p:cNvSpPr txBox="1"/>
          <p:nvPr>
            <p:ph idx="5" type="subTitle"/>
          </p:nvPr>
        </p:nvSpPr>
        <p:spPr>
          <a:xfrm>
            <a:off x="3360841" y="3438450"/>
            <a:ext cx="2435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43" name="Google Shape;2243;p62"/>
          <p:cNvSpPr txBox="1"/>
          <p:nvPr>
            <p:ph idx="6" type="subTitle"/>
          </p:nvPr>
        </p:nvSpPr>
        <p:spPr>
          <a:xfrm>
            <a:off x="5995000" y="3438450"/>
            <a:ext cx="24357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244" name="Google Shape;2244;p62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2245" name="Google Shape;2245;p62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62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62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62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62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62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62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62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" name="Google Shape;2254;p6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255" name="Google Shape;2255;p6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256" name="Google Shape;2256;p6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6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6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9" name="Google Shape;2259;p6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260" name="Google Shape;2260;p6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6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6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3" name="Google Shape;2263;p6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264" name="Google Shape;2264;p6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6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6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7" name="Google Shape;2267;p6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268" name="Google Shape;2268;p6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2269;p6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6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1" name="Google Shape;2271;p6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272" name="Google Shape;2272;p6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6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6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5" name="Google Shape;2275;p6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276" name="Google Shape;2276;p6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6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6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9" name="Google Shape;2279;p6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280" name="Google Shape;2280;p6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6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6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3" name="Google Shape;2283;p6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284" name="Google Shape;2284;p6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6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6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7" name="Google Shape;2287;p6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288" name="Google Shape;2288;p6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6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6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1" name="Google Shape;2291;p6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292" name="Google Shape;2292;p6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6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6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5" name="Google Shape;2295;p6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296" name="Google Shape;2296;p6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6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6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9" name="Google Shape;2299;p6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300" name="Google Shape;2300;p6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6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6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3" name="Google Shape;2303;p6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304" name="Google Shape;2304;p6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6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6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7" name="Google Shape;2307;p6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308" name="Google Shape;2308;p6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6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6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1" name="Google Shape;2311;p6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312" name="Google Shape;2312;p6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3" name="Google Shape;2313;p6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4" name="Google Shape;2314;p6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5" name="Google Shape;2315;p6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316" name="Google Shape;2316;p6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7" name="Google Shape;2317;p6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6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9" name="Google Shape;2319;p6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320" name="Google Shape;2320;p6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6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6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3" name="Google Shape;2323;p6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324" name="Google Shape;2324;p6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6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6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27" name="Google Shape;2327;p6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328" name="Google Shape;2328;p6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6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6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1" name="Google Shape;2331;p6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332" name="Google Shape;2332;p6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6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6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35" name="Google Shape;2335;p6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6" name="Google Shape;2336;p6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37" name="Google Shape;2337;p63"/>
          <p:cNvSpPr txBox="1"/>
          <p:nvPr>
            <p:ph idx="1" type="subTitle"/>
          </p:nvPr>
        </p:nvSpPr>
        <p:spPr>
          <a:xfrm>
            <a:off x="1709625" y="1553377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8" name="Google Shape;2338;p63"/>
          <p:cNvSpPr txBox="1"/>
          <p:nvPr>
            <p:ph idx="2" type="subTitle"/>
          </p:nvPr>
        </p:nvSpPr>
        <p:spPr>
          <a:xfrm>
            <a:off x="1709625" y="2369926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9" name="Google Shape;2339;p63"/>
          <p:cNvSpPr txBox="1"/>
          <p:nvPr>
            <p:ph idx="3" type="subTitle"/>
          </p:nvPr>
        </p:nvSpPr>
        <p:spPr>
          <a:xfrm>
            <a:off x="1709625" y="3186474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0" name="Google Shape;2340;p63"/>
          <p:cNvSpPr txBox="1"/>
          <p:nvPr>
            <p:ph idx="4" type="subTitle"/>
          </p:nvPr>
        </p:nvSpPr>
        <p:spPr>
          <a:xfrm>
            <a:off x="1709675" y="4003002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1" name="Google Shape;2341;p63"/>
          <p:cNvSpPr txBox="1"/>
          <p:nvPr>
            <p:ph idx="5" type="subTitle"/>
          </p:nvPr>
        </p:nvSpPr>
        <p:spPr>
          <a:xfrm>
            <a:off x="1709625" y="1264500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2" name="Google Shape;2342;p63"/>
          <p:cNvSpPr txBox="1"/>
          <p:nvPr>
            <p:ph idx="6" type="subTitle"/>
          </p:nvPr>
        </p:nvSpPr>
        <p:spPr>
          <a:xfrm>
            <a:off x="1709625" y="2897800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3" name="Google Shape;2343;p63"/>
          <p:cNvSpPr txBox="1"/>
          <p:nvPr>
            <p:ph idx="7" type="subTitle"/>
          </p:nvPr>
        </p:nvSpPr>
        <p:spPr>
          <a:xfrm>
            <a:off x="1709625" y="2081225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4" name="Google Shape;2344;p63"/>
          <p:cNvSpPr txBox="1"/>
          <p:nvPr>
            <p:ph idx="8" type="subTitle"/>
          </p:nvPr>
        </p:nvSpPr>
        <p:spPr>
          <a:xfrm>
            <a:off x="1709600" y="3714375"/>
            <a:ext cx="62277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345" name="Google Shape;2345;p63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2346" name="Google Shape;2346;p63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63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63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63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64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352" name="Google Shape;2352;p64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353" name="Google Shape;2353;p64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64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64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56" name="Google Shape;2356;p64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357" name="Google Shape;2357;p64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64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64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0" name="Google Shape;2360;p64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361" name="Google Shape;2361;p64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64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64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4" name="Google Shape;2364;p64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365" name="Google Shape;2365;p64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64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64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8" name="Google Shape;2368;p64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369" name="Google Shape;2369;p64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64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64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2" name="Google Shape;2372;p64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373" name="Google Shape;2373;p64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64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64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6" name="Google Shape;2376;p64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377" name="Google Shape;2377;p64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64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64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0" name="Google Shape;2380;p64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381" name="Google Shape;2381;p64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64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64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4" name="Google Shape;2384;p64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385" name="Google Shape;2385;p64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64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7" name="Google Shape;2387;p64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8" name="Google Shape;2388;p64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389" name="Google Shape;2389;p64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0" name="Google Shape;2390;p64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1" name="Google Shape;2391;p64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2" name="Google Shape;2392;p64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393" name="Google Shape;2393;p64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4" name="Google Shape;2394;p64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5" name="Google Shape;2395;p64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6" name="Google Shape;2396;p64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397" name="Google Shape;2397;p64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8" name="Google Shape;2398;p64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9" name="Google Shape;2399;p64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0" name="Google Shape;2400;p64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401" name="Google Shape;2401;p64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2" name="Google Shape;2402;p64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3" name="Google Shape;2403;p64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4" name="Google Shape;2404;p64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405" name="Google Shape;2405;p64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64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64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8" name="Google Shape;2408;p64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409" name="Google Shape;2409;p64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0" name="Google Shape;2410;p64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1" name="Google Shape;2411;p64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2" name="Google Shape;2412;p64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413" name="Google Shape;2413;p64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64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64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6" name="Google Shape;2416;p64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417" name="Google Shape;2417;p64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64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64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0" name="Google Shape;2420;p64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421" name="Google Shape;2421;p64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64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64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4" name="Google Shape;2424;p64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425" name="Google Shape;2425;p64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64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64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8" name="Google Shape;2428;p64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429" name="Google Shape;2429;p64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64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64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32" name="Google Shape;2432;p64"/>
          <p:cNvPicPr preferRelativeResize="0"/>
          <p:nvPr/>
        </p:nvPicPr>
        <p:blipFill rotWithShape="1">
          <a:blip r:embed="rId2">
            <a:alphaModFix/>
          </a:blip>
          <a:srcRect b="11855" l="0" r="0" t="0"/>
          <a:stretch/>
        </p:blipFill>
        <p:spPr>
          <a:xfrm flipH="1">
            <a:off x="0" y="3250350"/>
            <a:ext cx="4061200" cy="1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3" name="Google Shape;2433;p64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4" name="Google Shape;2434;p64"/>
          <p:cNvSpPr txBox="1"/>
          <p:nvPr>
            <p:ph type="title"/>
          </p:nvPr>
        </p:nvSpPr>
        <p:spPr>
          <a:xfrm>
            <a:off x="2347938" y="82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35" name="Google Shape;2435;p64"/>
          <p:cNvSpPr txBox="1"/>
          <p:nvPr>
            <p:ph idx="1" type="subTitle"/>
          </p:nvPr>
        </p:nvSpPr>
        <p:spPr>
          <a:xfrm>
            <a:off x="2347900" y="1736225"/>
            <a:ext cx="4448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6" name="Google Shape;2436;p64"/>
          <p:cNvSpPr txBox="1"/>
          <p:nvPr/>
        </p:nvSpPr>
        <p:spPr>
          <a:xfrm>
            <a:off x="2099100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6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439" name="Google Shape;2439;p6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440" name="Google Shape;2440;p6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6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6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3" name="Google Shape;2443;p6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444" name="Google Shape;2444;p6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6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6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7" name="Google Shape;2447;p6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448" name="Google Shape;2448;p6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6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6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1" name="Google Shape;2451;p6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452" name="Google Shape;2452;p6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6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6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5" name="Google Shape;2455;p6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456" name="Google Shape;2456;p6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6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6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9" name="Google Shape;2459;p6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460" name="Google Shape;2460;p6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6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6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3" name="Google Shape;2463;p6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464" name="Google Shape;2464;p6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6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6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7" name="Google Shape;2467;p6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468" name="Google Shape;2468;p6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6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6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1" name="Google Shape;2471;p6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472" name="Google Shape;2472;p6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6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6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5" name="Google Shape;2475;p6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476" name="Google Shape;2476;p6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6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6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9" name="Google Shape;2479;p6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480" name="Google Shape;2480;p6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6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6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3" name="Google Shape;2483;p6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484" name="Google Shape;2484;p6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6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6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7" name="Google Shape;2487;p6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488" name="Google Shape;2488;p6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6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6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1" name="Google Shape;2491;p6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492" name="Google Shape;2492;p6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6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6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5" name="Google Shape;2495;p6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496" name="Google Shape;2496;p6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6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6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9" name="Google Shape;2499;p6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500" name="Google Shape;2500;p6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6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6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3" name="Google Shape;2503;p6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504" name="Google Shape;2504;p6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6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6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7" name="Google Shape;2507;p6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508" name="Google Shape;2508;p6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6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6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1" name="Google Shape;2511;p6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512" name="Google Shape;2512;p6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6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6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5" name="Google Shape;2515;p6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516" name="Google Shape;2516;p6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6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6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9" name="Google Shape;2519;p6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20" name="Google Shape;2520;p65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2521" name="Google Shape;2521;p65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5" name="Google Shape;2525;p65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6" name="Google Shape;2526;p65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7" name="Google Shape;2527;p65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8" name="Google Shape;2528;p65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9" name="Google Shape;2529;p6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30" name="Google Shape;2530;p65"/>
          <p:cNvSpPr txBox="1"/>
          <p:nvPr>
            <p:ph idx="1" type="body"/>
          </p:nvPr>
        </p:nvSpPr>
        <p:spPr>
          <a:xfrm>
            <a:off x="720000" y="1139550"/>
            <a:ext cx="77040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40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02" name="Google Shape;202;p40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03" name="Google Shape;203;p40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0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0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40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07" name="Google Shape;207;p40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0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0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40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11" name="Google Shape;211;p40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0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40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40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15" name="Google Shape;215;p40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0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0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8" name="Google Shape;218;p40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19" name="Google Shape;219;p40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0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0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40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23" name="Google Shape;223;p40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40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40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40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27" name="Google Shape;227;p40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0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0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40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31" name="Google Shape;231;p40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0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0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40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35" name="Google Shape;235;p40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0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0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" name="Google Shape;238;p40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39" name="Google Shape;239;p40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0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40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43" name="Google Shape;243;p40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0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40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6" name="Google Shape;246;p40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47" name="Google Shape;247;p40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40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40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51" name="Google Shape;251;p40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0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0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40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55" name="Google Shape;255;p40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0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0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40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59" name="Google Shape;259;p40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0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0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40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63" name="Google Shape;263;p40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0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40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67" name="Google Shape;267;p40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0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0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40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71" name="Google Shape;271;p40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0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40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40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75" name="Google Shape;275;p40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40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0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278;p40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9" name="Google Shape;279;p40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0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0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2" name="Google Shape;282;p40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2851200" y="864152"/>
            <a:ext cx="5284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4" name="Google Shape;284;p40"/>
          <p:cNvSpPr txBox="1"/>
          <p:nvPr>
            <p:ph idx="1" type="subTitle"/>
          </p:nvPr>
        </p:nvSpPr>
        <p:spPr>
          <a:xfrm>
            <a:off x="2851200" y="2025577"/>
            <a:ext cx="5284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3" name="Google Shape;2533;p67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534" name="Google Shape;2534;p67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535" name="Google Shape;2535;p67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67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67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8" name="Google Shape;2538;p67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539" name="Google Shape;2539;p67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67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67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2" name="Google Shape;2542;p67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543" name="Google Shape;2543;p67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67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67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6" name="Google Shape;2546;p67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547" name="Google Shape;2547;p67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67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67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0" name="Google Shape;2550;p67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551" name="Google Shape;2551;p67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67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67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4" name="Google Shape;2554;p67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555" name="Google Shape;2555;p67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67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67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8" name="Google Shape;2558;p67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559" name="Google Shape;2559;p67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67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67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2" name="Google Shape;2562;p67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563" name="Google Shape;2563;p67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67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67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6" name="Google Shape;2566;p67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567" name="Google Shape;2567;p67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67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67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0" name="Google Shape;2570;p67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571" name="Google Shape;2571;p67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67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67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4" name="Google Shape;2574;p67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575" name="Google Shape;2575;p67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67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67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8" name="Google Shape;2578;p67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579" name="Google Shape;2579;p67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67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67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2" name="Google Shape;2582;p67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583" name="Google Shape;2583;p67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67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67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67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587" name="Google Shape;2587;p67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67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67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0" name="Google Shape;2590;p67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591" name="Google Shape;2591;p67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2" name="Google Shape;2592;p67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3" name="Google Shape;2593;p67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4" name="Google Shape;2594;p67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595" name="Google Shape;2595;p67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6" name="Google Shape;2596;p67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7" name="Google Shape;2597;p67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8" name="Google Shape;2598;p67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599" name="Google Shape;2599;p67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0" name="Google Shape;2600;p67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1" name="Google Shape;2601;p67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2" name="Google Shape;2602;p67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603" name="Google Shape;2603;p67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4" name="Google Shape;2604;p67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5" name="Google Shape;2605;p67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6" name="Google Shape;2606;p67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607" name="Google Shape;2607;p67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8" name="Google Shape;2608;p67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9" name="Google Shape;2609;p67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0" name="Google Shape;2610;p67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611" name="Google Shape;2611;p67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2" name="Google Shape;2612;p67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67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14" name="Google Shape;2614;p67"/>
          <p:cNvPicPr preferRelativeResize="0"/>
          <p:nvPr/>
        </p:nvPicPr>
        <p:blipFill rotWithShape="1">
          <a:blip r:embed="rId2">
            <a:alphaModFix/>
          </a:blip>
          <a:srcRect b="11855" l="-9019" r="9019" t="0"/>
          <a:stretch/>
        </p:blipFill>
        <p:spPr>
          <a:xfrm flipH="1" rot="5400000">
            <a:off x="-1515900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5" name="Google Shape;2615;p67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6" name="Google Shape;2616;p67"/>
          <p:cNvGrpSpPr/>
          <p:nvPr/>
        </p:nvGrpSpPr>
        <p:grpSpPr>
          <a:xfrm>
            <a:off x="6177500" y="3738300"/>
            <a:ext cx="3810000" cy="2254900"/>
            <a:chOff x="2287428" y="526446"/>
            <a:chExt cx="7620000" cy="4509801"/>
          </a:xfrm>
        </p:grpSpPr>
        <p:sp>
          <p:nvSpPr>
            <p:cNvPr id="2617" name="Google Shape;2617;p67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67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67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67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67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67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67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67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68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627" name="Google Shape;2627;p68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628" name="Google Shape;2628;p68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9" name="Google Shape;2629;p68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0" name="Google Shape;2630;p68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1" name="Google Shape;2631;p68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632" name="Google Shape;2632;p68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3" name="Google Shape;2633;p68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4" name="Google Shape;2634;p68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5" name="Google Shape;2635;p68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636" name="Google Shape;2636;p68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7" name="Google Shape;2637;p68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8" name="Google Shape;2638;p68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9" name="Google Shape;2639;p68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2640" name="Google Shape;2640;p68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1" name="Google Shape;2641;p68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2" name="Google Shape;2642;p68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3" name="Google Shape;2643;p68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2644" name="Google Shape;2644;p68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5" name="Google Shape;2645;p68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6" name="Google Shape;2646;p68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7" name="Google Shape;2647;p68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2648" name="Google Shape;2648;p68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9" name="Google Shape;2649;p68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0" name="Google Shape;2650;p68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1" name="Google Shape;2651;p68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2652" name="Google Shape;2652;p68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3" name="Google Shape;2653;p68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4" name="Google Shape;2654;p68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5" name="Google Shape;2655;p68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2656" name="Google Shape;2656;p68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7" name="Google Shape;2657;p68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8" name="Google Shape;2658;p68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9" name="Google Shape;2659;p68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2660" name="Google Shape;2660;p68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1" name="Google Shape;2661;p68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2" name="Google Shape;2662;p68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3" name="Google Shape;2663;p68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2664" name="Google Shape;2664;p68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5" name="Google Shape;2665;p68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6" name="Google Shape;2666;p68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7" name="Google Shape;2667;p68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2668" name="Google Shape;2668;p68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9" name="Google Shape;2669;p68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0" name="Google Shape;2670;p68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1" name="Google Shape;2671;p68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2672" name="Google Shape;2672;p68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3" name="Google Shape;2673;p68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4" name="Google Shape;2674;p68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5" name="Google Shape;2675;p68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2676" name="Google Shape;2676;p68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68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8" name="Google Shape;2678;p68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9" name="Google Shape;2679;p68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2680" name="Google Shape;2680;p68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1" name="Google Shape;2681;p68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2" name="Google Shape;2682;p68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3" name="Google Shape;2683;p68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2684" name="Google Shape;2684;p68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68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68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7" name="Google Shape;2687;p68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2688" name="Google Shape;2688;p68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9" name="Google Shape;2689;p68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0" name="Google Shape;2690;p68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1" name="Google Shape;2691;p68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2692" name="Google Shape;2692;p68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3" name="Google Shape;2693;p68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4" name="Google Shape;2694;p68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5" name="Google Shape;2695;p68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2696" name="Google Shape;2696;p68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7" name="Google Shape;2697;p68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8" name="Google Shape;2698;p68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9" name="Google Shape;2699;p68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2700" name="Google Shape;2700;p68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1" name="Google Shape;2701;p68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2" name="Google Shape;2702;p68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3" name="Google Shape;2703;p68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2704" name="Google Shape;2704;p68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5" name="Google Shape;2705;p68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6" name="Google Shape;2706;p68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707" name="Google Shape;2707;p68"/>
          <p:cNvPicPr preferRelativeResize="0"/>
          <p:nvPr/>
        </p:nvPicPr>
        <p:blipFill rotWithShape="1">
          <a:blip r:embed="rId2">
            <a:alphaModFix/>
          </a:blip>
          <a:srcRect b="11855" l="0" r="0" t="0"/>
          <a:stretch/>
        </p:blipFill>
        <p:spPr>
          <a:xfrm flipH="1" rot="10800000">
            <a:off x="4317024" y="0"/>
            <a:ext cx="4826976" cy="22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8" name="Google Shape;2708;p68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709" name="Google Shape;2709;p68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2710" name="Google Shape;2710;p68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68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68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68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68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68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68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68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1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287" name="Google Shape;287;p41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288" name="Google Shape;288;p41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41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292" name="Google Shape;292;p41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41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296" name="Google Shape;296;p41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9" name="Google Shape;299;p41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300" name="Google Shape;300;p41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41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304" name="Google Shape;304;p41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7" name="Google Shape;307;p41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308" name="Google Shape;308;p41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41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312" name="Google Shape;312;p41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41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316" name="Google Shape;316;p41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41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320" name="Google Shape;320;p41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1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1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41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324" name="Google Shape;324;p41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1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1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328" name="Google Shape;328;p41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1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1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41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332" name="Google Shape;332;p41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1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1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5" name="Google Shape;335;p41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336" name="Google Shape;336;p41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1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1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1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340" name="Google Shape;340;p41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1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1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41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344" name="Google Shape;344;p41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41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1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41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348" name="Google Shape;348;p41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1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41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" name="Google Shape;351;p41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352" name="Google Shape;352;p41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1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1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41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356" name="Google Shape;356;p41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1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1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41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360" name="Google Shape;360;p41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41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41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41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364" name="Google Shape;364;p41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41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41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67" name="Google Shape;367;p41"/>
          <p:cNvPicPr preferRelativeResize="0"/>
          <p:nvPr/>
        </p:nvPicPr>
        <p:blipFill rotWithShape="1">
          <a:blip r:embed="rId2">
            <a:alphaModFix/>
          </a:blip>
          <a:srcRect b="11855" l="-9019" r="9019" t="0"/>
          <a:stretch/>
        </p:blipFill>
        <p:spPr>
          <a:xfrm rot="-5400000">
            <a:off x="5496125" y="1507794"/>
            <a:ext cx="5163774" cy="213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1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9" name="Google Shape;369;p41"/>
          <p:cNvGrpSpPr/>
          <p:nvPr/>
        </p:nvGrpSpPr>
        <p:grpSpPr>
          <a:xfrm>
            <a:off x="-868200" y="-1018150"/>
            <a:ext cx="3810000" cy="2254901"/>
            <a:chOff x="2287428" y="526446"/>
            <a:chExt cx="7620000" cy="4509801"/>
          </a:xfrm>
        </p:grpSpPr>
        <p:sp>
          <p:nvSpPr>
            <p:cNvPr id="370" name="Google Shape;370;p41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1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1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1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41"/>
          <p:cNvSpPr txBox="1"/>
          <p:nvPr>
            <p:ph type="title"/>
          </p:nvPr>
        </p:nvSpPr>
        <p:spPr>
          <a:xfrm>
            <a:off x="2413859" y="1850938"/>
            <a:ext cx="5694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9" name="Google Shape;379;p41"/>
          <p:cNvSpPr txBox="1"/>
          <p:nvPr>
            <p:ph idx="2" type="title"/>
          </p:nvPr>
        </p:nvSpPr>
        <p:spPr>
          <a:xfrm>
            <a:off x="1035841" y="2068800"/>
            <a:ext cx="1005900" cy="100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0" name="Google Shape;380;p41"/>
          <p:cNvSpPr txBox="1"/>
          <p:nvPr>
            <p:ph idx="1" type="subTitle"/>
          </p:nvPr>
        </p:nvSpPr>
        <p:spPr>
          <a:xfrm>
            <a:off x="2413859" y="2917563"/>
            <a:ext cx="5694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383" name="Google Shape;383;p42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384" name="Google Shape;384;p42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42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2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7" name="Google Shape;387;p42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388" name="Google Shape;388;p42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2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2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42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392" name="Google Shape;392;p42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2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2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5" name="Google Shape;395;p42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396" name="Google Shape;396;p42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2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2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9" name="Google Shape;399;p42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400" name="Google Shape;400;p42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2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2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42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404" name="Google Shape;404;p42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2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2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42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408" name="Google Shape;408;p42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2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2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1" name="Google Shape;411;p42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412" name="Google Shape;412;p42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2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2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42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416" name="Google Shape;416;p42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42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42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" name="Google Shape;419;p42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420" name="Google Shape;420;p42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42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42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3" name="Google Shape;423;p42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424" name="Google Shape;424;p42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2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2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7" name="Google Shape;427;p42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428" name="Google Shape;428;p42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42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42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42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432" name="Google Shape;432;p42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42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5" name="Google Shape;435;p42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436" name="Google Shape;436;p42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42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440" name="Google Shape;440;p42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42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444" name="Google Shape;444;p42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7" name="Google Shape;447;p42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448" name="Google Shape;448;p42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1" name="Google Shape;451;p42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452" name="Google Shape;452;p42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42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456" name="Google Shape;456;p42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42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460" name="Google Shape;460;p42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3" name="Google Shape;463;p42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65" name="Google Shape;465;p42"/>
          <p:cNvSpPr txBox="1"/>
          <p:nvPr>
            <p:ph idx="1" type="subTitle"/>
          </p:nvPr>
        </p:nvSpPr>
        <p:spPr>
          <a:xfrm>
            <a:off x="4832040" y="1667625"/>
            <a:ext cx="32541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42"/>
          <p:cNvSpPr txBox="1"/>
          <p:nvPr>
            <p:ph idx="2" type="subTitle"/>
          </p:nvPr>
        </p:nvSpPr>
        <p:spPr>
          <a:xfrm>
            <a:off x="1057860" y="1667625"/>
            <a:ext cx="32541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7" name="Google Shape;467;p42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468" name="Google Shape;468;p42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3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478" name="Google Shape;478;p43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479" name="Google Shape;479;p43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3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3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43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483" name="Google Shape;483;p43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3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43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43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487" name="Google Shape;487;p43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43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3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43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491" name="Google Shape;491;p43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3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3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4" name="Google Shape;494;p43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495" name="Google Shape;495;p43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3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3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43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499" name="Google Shape;499;p43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3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43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2" name="Google Shape;502;p43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503" name="Google Shape;503;p43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43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3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43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507" name="Google Shape;507;p43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43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43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0" name="Google Shape;510;p43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511" name="Google Shape;511;p43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43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43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4" name="Google Shape;514;p43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515" name="Google Shape;515;p43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43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43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43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519" name="Google Shape;519;p43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43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43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2" name="Google Shape;522;p43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523" name="Google Shape;523;p43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43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43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43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527" name="Google Shape;527;p43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43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43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0" name="Google Shape;530;p43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531" name="Google Shape;531;p43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43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43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4" name="Google Shape;534;p43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535" name="Google Shape;535;p43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43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" name="Google Shape;538;p43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539" name="Google Shape;539;p43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3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3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43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543" name="Google Shape;543;p43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43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43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43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547" name="Google Shape;547;p43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43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0" name="Google Shape;550;p43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551" name="Google Shape;551;p43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43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43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43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555" name="Google Shape;555;p43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43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43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8" name="Google Shape;558;p43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9" name="Google Shape;559;p43"/>
          <p:cNvGrpSpPr/>
          <p:nvPr/>
        </p:nvGrpSpPr>
        <p:grpSpPr>
          <a:xfrm>
            <a:off x="-1303200" y="-417548"/>
            <a:ext cx="3810000" cy="1517665"/>
            <a:chOff x="2287428" y="3290125"/>
            <a:chExt cx="7620000" cy="3035331"/>
          </a:xfrm>
        </p:grpSpPr>
        <p:sp>
          <p:nvSpPr>
            <p:cNvPr id="560" name="Google Shape;560;p43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43"/>
          <p:cNvSpPr txBox="1"/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5" name="Google Shape;565;p43"/>
          <p:cNvSpPr txBox="1"/>
          <p:nvPr>
            <p:ph idx="1" type="subTitle"/>
          </p:nvPr>
        </p:nvSpPr>
        <p:spPr>
          <a:xfrm>
            <a:off x="720000" y="1547900"/>
            <a:ext cx="41976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lbert Sans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66" name="Google Shape;566;p43"/>
          <p:cNvSpPr/>
          <p:nvPr>
            <p:ph idx="2" type="pic"/>
          </p:nvPr>
        </p:nvSpPr>
        <p:spPr>
          <a:xfrm>
            <a:off x="5230200" y="1101000"/>
            <a:ext cx="2908500" cy="294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4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569" name="Google Shape;569;p44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570" name="Google Shape;570;p44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44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44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3" name="Google Shape;573;p44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574" name="Google Shape;574;p44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44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44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7" name="Google Shape;577;p44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578" name="Google Shape;578;p44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44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44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1" name="Google Shape;581;p44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582" name="Google Shape;582;p44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44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44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44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586" name="Google Shape;586;p44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4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44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9" name="Google Shape;589;p44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590" name="Google Shape;590;p44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44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44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44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594" name="Google Shape;594;p44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44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44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44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598" name="Google Shape;598;p44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4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44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1" name="Google Shape;601;p44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602" name="Google Shape;602;p44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44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44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44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606" name="Google Shape;606;p44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44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44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44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610" name="Google Shape;610;p44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44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44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p44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614" name="Google Shape;614;p44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44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44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44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618" name="Google Shape;618;p44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44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44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44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622" name="Google Shape;622;p44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44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44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5" name="Google Shape;625;p44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626" name="Google Shape;626;p44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44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44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44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630" name="Google Shape;630;p44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44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44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p44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634" name="Google Shape;634;p44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44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44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7" name="Google Shape;637;p44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638" name="Google Shape;638;p44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44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44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1" name="Google Shape;641;p44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642" name="Google Shape;642;p44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44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44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5" name="Google Shape;645;p44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646" name="Google Shape;646;p44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44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44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9" name="Google Shape;649;p44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50" name="Google Shape;650;p44"/>
          <p:cNvGrpSpPr/>
          <p:nvPr/>
        </p:nvGrpSpPr>
        <p:grpSpPr>
          <a:xfrm flipH="1">
            <a:off x="-1294200" y="3559212"/>
            <a:ext cx="3810000" cy="2254900"/>
            <a:chOff x="2287428" y="526446"/>
            <a:chExt cx="7620000" cy="4509801"/>
          </a:xfrm>
        </p:grpSpPr>
        <p:sp>
          <p:nvSpPr>
            <p:cNvPr id="651" name="Google Shape;651;p44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4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44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44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4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0" name="Google Shape;660;p44"/>
          <p:cNvSpPr txBox="1"/>
          <p:nvPr>
            <p:ph idx="1" type="subTitle"/>
          </p:nvPr>
        </p:nvSpPr>
        <p:spPr>
          <a:xfrm>
            <a:off x="4935348" y="2904625"/>
            <a:ext cx="27327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44"/>
          <p:cNvSpPr txBox="1"/>
          <p:nvPr>
            <p:ph idx="2" type="subTitle"/>
          </p:nvPr>
        </p:nvSpPr>
        <p:spPr>
          <a:xfrm>
            <a:off x="1475948" y="2904625"/>
            <a:ext cx="2732700" cy="11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44"/>
          <p:cNvSpPr txBox="1"/>
          <p:nvPr>
            <p:ph idx="3" type="subTitle"/>
          </p:nvPr>
        </p:nvSpPr>
        <p:spPr>
          <a:xfrm>
            <a:off x="1475948" y="2345725"/>
            <a:ext cx="2732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63" name="Google Shape;663;p44"/>
          <p:cNvSpPr txBox="1"/>
          <p:nvPr>
            <p:ph idx="4" type="subTitle"/>
          </p:nvPr>
        </p:nvSpPr>
        <p:spPr>
          <a:xfrm>
            <a:off x="4935352" y="2345725"/>
            <a:ext cx="2732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45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666" name="Google Shape;666;p45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667" name="Google Shape;667;p45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0" name="Google Shape;670;p45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671" name="Google Shape;671;p45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4" name="Google Shape;674;p45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675" name="Google Shape;675;p45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45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679" name="Google Shape;679;p45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45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683" name="Google Shape;683;p45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45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45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6" name="Google Shape;686;p45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687" name="Google Shape;687;p45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45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45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45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691" name="Google Shape;691;p45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45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45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4" name="Google Shape;694;p45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695" name="Google Shape;695;p45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45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5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45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699" name="Google Shape;699;p45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5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5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2" name="Google Shape;702;p45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703" name="Google Shape;703;p45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5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45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6" name="Google Shape;706;p45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707" name="Google Shape;707;p45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45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5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0" name="Google Shape;710;p45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711" name="Google Shape;711;p45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45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45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4" name="Google Shape;714;p45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715" name="Google Shape;715;p45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45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45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45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719" name="Google Shape;719;p45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45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45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2" name="Google Shape;722;p45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723" name="Google Shape;723;p45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45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45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6" name="Google Shape;726;p45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727" name="Google Shape;727;p45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45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45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0" name="Google Shape;730;p45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731" name="Google Shape;731;p45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45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45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4" name="Google Shape;734;p45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735" name="Google Shape;735;p45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45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45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8" name="Google Shape;738;p45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739" name="Google Shape;739;p45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45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45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2" name="Google Shape;742;p45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743" name="Google Shape;743;p45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45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45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46" name="Google Shape;746;p45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7" name="Google Shape;747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8" name="Google Shape;748;p45"/>
          <p:cNvSpPr txBox="1"/>
          <p:nvPr>
            <p:ph idx="1" type="subTitle"/>
          </p:nvPr>
        </p:nvSpPr>
        <p:spPr>
          <a:xfrm>
            <a:off x="828825" y="2904626"/>
            <a:ext cx="2240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45"/>
          <p:cNvSpPr txBox="1"/>
          <p:nvPr>
            <p:ph idx="2" type="subTitle"/>
          </p:nvPr>
        </p:nvSpPr>
        <p:spPr>
          <a:xfrm>
            <a:off x="3451795" y="2904626"/>
            <a:ext cx="2240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45"/>
          <p:cNvSpPr txBox="1"/>
          <p:nvPr>
            <p:ph idx="3" type="subTitle"/>
          </p:nvPr>
        </p:nvSpPr>
        <p:spPr>
          <a:xfrm>
            <a:off x="6074772" y="2904626"/>
            <a:ext cx="2240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45"/>
          <p:cNvSpPr txBox="1"/>
          <p:nvPr>
            <p:ph idx="4" type="subTitle"/>
          </p:nvPr>
        </p:nvSpPr>
        <p:spPr>
          <a:xfrm>
            <a:off x="828825" y="2345725"/>
            <a:ext cx="2240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52" name="Google Shape;752;p45"/>
          <p:cNvSpPr txBox="1"/>
          <p:nvPr>
            <p:ph idx="5" type="subTitle"/>
          </p:nvPr>
        </p:nvSpPr>
        <p:spPr>
          <a:xfrm>
            <a:off x="3451798" y="2345725"/>
            <a:ext cx="2240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53" name="Google Shape;753;p45"/>
          <p:cNvSpPr txBox="1"/>
          <p:nvPr>
            <p:ph idx="6" type="subTitle"/>
          </p:nvPr>
        </p:nvSpPr>
        <p:spPr>
          <a:xfrm>
            <a:off x="6074772" y="2345725"/>
            <a:ext cx="2240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54" name="Google Shape;754;p45"/>
          <p:cNvGrpSpPr/>
          <p:nvPr/>
        </p:nvGrpSpPr>
        <p:grpSpPr>
          <a:xfrm>
            <a:off x="6227327" y="3994352"/>
            <a:ext cx="3810000" cy="1517665"/>
            <a:chOff x="2287428" y="3290125"/>
            <a:chExt cx="7620000" cy="3035331"/>
          </a:xfrm>
        </p:grpSpPr>
        <p:sp>
          <p:nvSpPr>
            <p:cNvPr id="755" name="Google Shape;755;p45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46"/>
          <p:cNvGrpSpPr/>
          <p:nvPr/>
        </p:nvGrpSpPr>
        <p:grpSpPr>
          <a:xfrm>
            <a:off x="0" y="0"/>
            <a:ext cx="9144000" cy="5142071"/>
            <a:chOff x="0" y="0"/>
            <a:chExt cx="12192000" cy="6856095"/>
          </a:xfrm>
        </p:grpSpPr>
        <p:grpSp>
          <p:nvGrpSpPr>
            <p:cNvPr id="761" name="Google Shape;761;p46"/>
            <p:cNvGrpSpPr/>
            <p:nvPr/>
          </p:nvGrpSpPr>
          <p:grpSpPr>
            <a:xfrm>
              <a:off x="11482324" y="0"/>
              <a:ext cx="6350" cy="6856095"/>
              <a:chOff x="11482324" y="0"/>
              <a:chExt cx="6350" cy="6856095"/>
            </a:xfrm>
          </p:grpSpPr>
          <p:sp>
            <p:nvSpPr>
              <p:cNvPr id="762" name="Google Shape;762;p46"/>
              <p:cNvSpPr/>
              <p:nvPr/>
            </p:nvSpPr>
            <p:spPr>
              <a:xfrm>
                <a:off x="114823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6"/>
              <p:cNvSpPr/>
              <p:nvPr/>
            </p:nvSpPr>
            <p:spPr>
              <a:xfrm>
                <a:off x="114823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6"/>
              <p:cNvSpPr/>
              <p:nvPr/>
            </p:nvSpPr>
            <p:spPr>
              <a:xfrm>
                <a:off x="114823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5" name="Google Shape;765;p46"/>
            <p:cNvGrpSpPr/>
            <p:nvPr/>
          </p:nvGrpSpPr>
          <p:grpSpPr>
            <a:xfrm>
              <a:off x="10502836" y="0"/>
              <a:ext cx="6350" cy="6856095"/>
              <a:chOff x="10502836" y="0"/>
              <a:chExt cx="6350" cy="6856095"/>
            </a:xfrm>
          </p:grpSpPr>
          <p:sp>
            <p:nvSpPr>
              <p:cNvPr id="766" name="Google Shape;766;p46"/>
              <p:cNvSpPr/>
              <p:nvPr/>
            </p:nvSpPr>
            <p:spPr>
              <a:xfrm>
                <a:off x="105028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6"/>
              <p:cNvSpPr/>
              <p:nvPr/>
            </p:nvSpPr>
            <p:spPr>
              <a:xfrm>
                <a:off x="105028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6"/>
              <p:cNvSpPr/>
              <p:nvPr/>
            </p:nvSpPr>
            <p:spPr>
              <a:xfrm>
                <a:off x="105028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9" name="Google Shape;769;p46"/>
            <p:cNvGrpSpPr/>
            <p:nvPr/>
          </p:nvGrpSpPr>
          <p:grpSpPr>
            <a:xfrm>
              <a:off x="9523412" y="0"/>
              <a:ext cx="6350" cy="6856095"/>
              <a:chOff x="9523412" y="0"/>
              <a:chExt cx="6350" cy="6856095"/>
            </a:xfrm>
          </p:grpSpPr>
          <p:sp>
            <p:nvSpPr>
              <p:cNvPr id="770" name="Google Shape;770;p46"/>
              <p:cNvSpPr/>
              <p:nvPr/>
            </p:nvSpPr>
            <p:spPr>
              <a:xfrm>
                <a:off x="95234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46"/>
              <p:cNvSpPr/>
              <p:nvPr/>
            </p:nvSpPr>
            <p:spPr>
              <a:xfrm>
                <a:off x="95234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46"/>
              <p:cNvSpPr/>
              <p:nvPr/>
            </p:nvSpPr>
            <p:spPr>
              <a:xfrm>
                <a:off x="95234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3" name="Google Shape;773;p46"/>
            <p:cNvGrpSpPr/>
            <p:nvPr/>
          </p:nvGrpSpPr>
          <p:grpSpPr>
            <a:xfrm>
              <a:off x="8543988" y="0"/>
              <a:ext cx="6350" cy="6856095"/>
              <a:chOff x="8543988" y="0"/>
              <a:chExt cx="6350" cy="6856095"/>
            </a:xfrm>
          </p:grpSpPr>
          <p:sp>
            <p:nvSpPr>
              <p:cNvPr id="774" name="Google Shape;774;p46"/>
              <p:cNvSpPr/>
              <p:nvPr/>
            </p:nvSpPr>
            <p:spPr>
              <a:xfrm>
                <a:off x="85439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46"/>
              <p:cNvSpPr/>
              <p:nvPr/>
            </p:nvSpPr>
            <p:spPr>
              <a:xfrm>
                <a:off x="85439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46"/>
              <p:cNvSpPr/>
              <p:nvPr/>
            </p:nvSpPr>
            <p:spPr>
              <a:xfrm>
                <a:off x="85439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46"/>
            <p:cNvGrpSpPr/>
            <p:nvPr/>
          </p:nvGrpSpPr>
          <p:grpSpPr>
            <a:xfrm>
              <a:off x="7564564" y="0"/>
              <a:ext cx="6350" cy="6856095"/>
              <a:chOff x="7564564" y="0"/>
              <a:chExt cx="6350" cy="6856095"/>
            </a:xfrm>
          </p:grpSpPr>
          <p:sp>
            <p:nvSpPr>
              <p:cNvPr id="778" name="Google Shape;778;p46"/>
              <p:cNvSpPr/>
              <p:nvPr/>
            </p:nvSpPr>
            <p:spPr>
              <a:xfrm>
                <a:off x="75645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6"/>
              <p:cNvSpPr/>
              <p:nvPr/>
            </p:nvSpPr>
            <p:spPr>
              <a:xfrm>
                <a:off x="75645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6"/>
              <p:cNvSpPr/>
              <p:nvPr/>
            </p:nvSpPr>
            <p:spPr>
              <a:xfrm>
                <a:off x="75645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1" name="Google Shape;781;p46"/>
            <p:cNvGrpSpPr/>
            <p:nvPr/>
          </p:nvGrpSpPr>
          <p:grpSpPr>
            <a:xfrm>
              <a:off x="6585077" y="0"/>
              <a:ext cx="6350" cy="6856095"/>
              <a:chOff x="6585077" y="0"/>
              <a:chExt cx="6350" cy="6856095"/>
            </a:xfrm>
          </p:grpSpPr>
          <p:sp>
            <p:nvSpPr>
              <p:cNvPr id="782" name="Google Shape;782;p46"/>
              <p:cNvSpPr/>
              <p:nvPr/>
            </p:nvSpPr>
            <p:spPr>
              <a:xfrm>
                <a:off x="65850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6"/>
              <p:cNvSpPr/>
              <p:nvPr/>
            </p:nvSpPr>
            <p:spPr>
              <a:xfrm>
                <a:off x="65850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6"/>
              <p:cNvSpPr/>
              <p:nvPr/>
            </p:nvSpPr>
            <p:spPr>
              <a:xfrm>
                <a:off x="65850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5" name="Google Shape;785;p46"/>
            <p:cNvGrpSpPr/>
            <p:nvPr/>
          </p:nvGrpSpPr>
          <p:grpSpPr>
            <a:xfrm>
              <a:off x="5602224" y="0"/>
              <a:ext cx="6350" cy="6856095"/>
              <a:chOff x="5602224" y="0"/>
              <a:chExt cx="6350" cy="6856095"/>
            </a:xfrm>
          </p:grpSpPr>
          <p:sp>
            <p:nvSpPr>
              <p:cNvPr id="786" name="Google Shape;786;p46"/>
              <p:cNvSpPr/>
              <p:nvPr/>
            </p:nvSpPr>
            <p:spPr>
              <a:xfrm>
                <a:off x="560222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46"/>
              <p:cNvSpPr/>
              <p:nvPr/>
            </p:nvSpPr>
            <p:spPr>
              <a:xfrm>
                <a:off x="560222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46"/>
              <p:cNvSpPr/>
              <p:nvPr/>
            </p:nvSpPr>
            <p:spPr>
              <a:xfrm>
                <a:off x="560222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46"/>
            <p:cNvGrpSpPr/>
            <p:nvPr/>
          </p:nvGrpSpPr>
          <p:grpSpPr>
            <a:xfrm>
              <a:off x="4622736" y="0"/>
              <a:ext cx="6350" cy="6856095"/>
              <a:chOff x="4622736" y="0"/>
              <a:chExt cx="6350" cy="6856095"/>
            </a:xfrm>
          </p:grpSpPr>
          <p:sp>
            <p:nvSpPr>
              <p:cNvPr id="790" name="Google Shape;790;p46"/>
              <p:cNvSpPr/>
              <p:nvPr/>
            </p:nvSpPr>
            <p:spPr>
              <a:xfrm>
                <a:off x="4622736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46"/>
              <p:cNvSpPr/>
              <p:nvPr/>
            </p:nvSpPr>
            <p:spPr>
              <a:xfrm>
                <a:off x="4622736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46"/>
              <p:cNvSpPr/>
              <p:nvPr/>
            </p:nvSpPr>
            <p:spPr>
              <a:xfrm>
                <a:off x="4622736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3" name="Google Shape;793;p46"/>
            <p:cNvGrpSpPr/>
            <p:nvPr/>
          </p:nvGrpSpPr>
          <p:grpSpPr>
            <a:xfrm>
              <a:off x="3643312" y="0"/>
              <a:ext cx="6350" cy="6856095"/>
              <a:chOff x="3643312" y="0"/>
              <a:chExt cx="6350" cy="6856095"/>
            </a:xfrm>
          </p:grpSpPr>
          <p:sp>
            <p:nvSpPr>
              <p:cNvPr id="794" name="Google Shape;794;p46"/>
              <p:cNvSpPr/>
              <p:nvPr/>
            </p:nvSpPr>
            <p:spPr>
              <a:xfrm>
                <a:off x="3643312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46"/>
              <p:cNvSpPr/>
              <p:nvPr/>
            </p:nvSpPr>
            <p:spPr>
              <a:xfrm>
                <a:off x="3643312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46"/>
              <p:cNvSpPr/>
              <p:nvPr/>
            </p:nvSpPr>
            <p:spPr>
              <a:xfrm>
                <a:off x="3643312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7" name="Google Shape;797;p46"/>
            <p:cNvGrpSpPr/>
            <p:nvPr/>
          </p:nvGrpSpPr>
          <p:grpSpPr>
            <a:xfrm>
              <a:off x="2663888" y="0"/>
              <a:ext cx="6350" cy="6856095"/>
              <a:chOff x="2663888" y="0"/>
              <a:chExt cx="6350" cy="6856095"/>
            </a:xfrm>
          </p:grpSpPr>
          <p:sp>
            <p:nvSpPr>
              <p:cNvPr id="798" name="Google Shape;798;p46"/>
              <p:cNvSpPr/>
              <p:nvPr/>
            </p:nvSpPr>
            <p:spPr>
              <a:xfrm>
                <a:off x="2663888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2663888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2663888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1" name="Google Shape;801;p46"/>
            <p:cNvGrpSpPr/>
            <p:nvPr/>
          </p:nvGrpSpPr>
          <p:grpSpPr>
            <a:xfrm>
              <a:off x="1684464" y="0"/>
              <a:ext cx="6350" cy="6856095"/>
              <a:chOff x="1684464" y="0"/>
              <a:chExt cx="6350" cy="6856095"/>
            </a:xfrm>
          </p:grpSpPr>
          <p:sp>
            <p:nvSpPr>
              <p:cNvPr id="802" name="Google Shape;802;p46"/>
              <p:cNvSpPr/>
              <p:nvPr/>
            </p:nvSpPr>
            <p:spPr>
              <a:xfrm>
                <a:off x="1684464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46"/>
              <p:cNvSpPr/>
              <p:nvPr/>
            </p:nvSpPr>
            <p:spPr>
              <a:xfrm>
                <a:off x="1684464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46"/>
              <p:cNvSpPr/>
              <p:nvPr/>
            </p:nvSpPr>
            <p:spPr>
              <a:xfrm>
                <a:off x="1684464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46"/>
            <p:cNvGrpSpPr/>
            <p:nvPr/>
          </p:nvGrpSpPr>
          <p:grpSpPr>
            <a:xfrm>
              <a:off x="704977" y="0"/>
              <a:ext cx="6350" cy="6856095"/>
              <a:chOff x="704977" y="0"/>
              <a:chExt cx="6350" cy="6856095"/>
            </a:xfrm>
          </p:grpSpPr>
          <p:sp>
            <p:nvSpPr>
              <p:cNvPr id="806" name="Google Shape;806;p46"/>
              <p:cNvSpPr/>
              <p:nvPr/>
            </p:nvSpPr>
            <p:spPr>
              <a:xfrm>
                <a:off x="704977" y="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46"/>
              <p:cNvSpPr/>
              <p:nvPr/>
            </p:nvSpPr>
            <p:spPr>
              <a:xfrm>
                <a:off x="704977" y="66738"/>
                <a:ext cx="6350" cy="6744843"/>
              </a:xfrm>
              <a:custGeom>
                <a:rect b="b" l="l" r="r" t="t"/>
                <a:pathLst>
                  <a:path extrusionOk="0" h="6744843" w="6350">
                    <a:moveTo>
                      <a:pt x="0" y="0"/>
                    </a:moveTo>
                    <a:lnTo>
                      <a:pt x="0" y="674484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46"/>
              <p:cNvSpPr/>
              <p:nvPr/>
            </p:nvSpPr>
            <p:spPr>
              <a:xfrm>
                <a:off x="704977" y="6833870"/>
                <a:ext cx="6350" cy="22225"/>
              </a:xfrm>
              <a:custGeom>
                <a:rect b="b" l="l" r="r" t="t"/>
                <a:pathLst>
                  <a:path extrusionOk="0" h="22225" w="6350">
                    <a:moveTo>
                      <a:pt x="0" y="0"/>
                    </a:moveTo>
                    <a:lnTo>
                      <a:pt x="0" y="22225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9" name="Google Shape;809;p46"/>
            <p:cNvGrpSpPr/>
            <p:nvPr/>
          </p:nvGrpSpPr>
          <p:grpSpPr>
            <a:xfrm>
              <a:off x="0" y="6093333"/>
              <a:ext cx="12192000" cy="6350"/>
              <a:chOff x="0" y="6093333"/>
              <a:chExt cx="12192000" cy="6350"/>
            </a:xfrm>
          </p:grpSpPr>
          <p:sp>
            <p:nvSpPr>
              <p:cNvPr id="810" name="Google Shape;810;p46"/>
              <p:cNvSpPr/>
              <p:nvPr/>
            </p:nvSpPr>
            <p:spPr>
              <a:xfrm>
                <a:off x="12169775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6"/>
              <p:cNvSpPr/>
              <p:nvPr/>
            </p:nvSpPr>
            <p:spPr>
              <a:xfrm>
                <a:off x="44450" y="6093333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6"/>
              <p:cNvSpPr/>
              <p:nvPr/>
            </p:nvSpPr>
            <p:spPr>
              <a:xfrm>
                <a:off x="0" y="6093333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3" name="Google Shape;813;p46"/>
            <p:cNvGrpSpPr/>
            <p:nvPr/>
          </p:nvGrpSpPr>
          <p:grpSpPr>
            <a:xfrm>
              <a:off x="0" y="5330571"/>
              <a:ext cx="12192000" cy="6350"/>
              <a:chOff x="0" y="5330571"/>
              <a:chExt cx="12192000" cy="6350"/>
            </a:xfrm>
          </p:grpSpPr>
          <p:sp>
            <p:nvSpPr>
              <p:cNvPr id="814" name="Google Shape;814;p46"/>
              <p:cNvSpPr/>
              <p:nvPr/>
            </p:nvSpPr>
            <p:spPr>
              <a:xfrm>
                <a:off x="12169775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6"/>
              <p:cNvSpPr/>
              <p:nvPr/>
            </p:nvSpPr>
            <p:spPr>
              <a:xfrm>
                <a:off x="44450" y="533057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6"/>
              <p:cNvSpPr/>
              <p:nvPr/>
            </p:nvSpPr>
            <p:spPr>
              <a:xfrm>
                <a:off x="0" y="533057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46"/>
            <p:cNvGrpSpPr/>
            <p:nvPr/>
          </p:nvGrpSpPr>
          <p:grpSpPr>
            <a:xfrm>
              <a:off x="0" y="4567872"/>
              <a:ext cx="12192000" cy="6350"/>
              <a:chOff x="0" y="4567872"/>
              <a:chExt cx="12192000" cy="6350"/>
            </a:xfrm>
          </p:grpSpPr>
          <p:sp>
            <p:nvSpPr>
              <p:cNvPr id="818" name="Google Shape;818;p46"/>
              <p:cNvSpPr/>
              <p:nvPr/>
            </p:nvSpPr>
            <p:spPr>
              <a:xfrm>
                <a:off x="12169775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46"/>
              <p:cNvSpPr/>
              <p:nvPr/>
            </p:nvSpPr>
            <p:spPr>
              <a:xfrm>
                <a:off x="44450" y="456787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46"/>
              <p:cNvSpPr/>
              <p:nvPr/>
            </p:nvSpPr>
            <p:spPr>
              <a:xfrm>
                <a:off x="0" y="456787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1" name="Google Shape;821;p46"/>
            <p:cNvGrpSpPr/>
            <p:nvPr/>
          </p:nvGrpSpPr>
          <p:grpSpPr>
            <a:xfrm>
              <a:off x="0" y="3805110"/>
              <a:ext cx="12192000" cy="6350"/>
              <a:chOff x="0" y="3805110"/>
              <a:chExt cx="12192000" cy="6350"/>
            </a:xfrm>
          </p:grpSpPr>
          <p:sp>
            <p:nvSpPr>
              <p:cNvPr id="822" name="Google Shape;822;p46"/>
              <p:cNvSpPr/>
              <p:nvPr/>
            </p:nvSpPr>
            <p:spPr>
              <a:xfrm>
                <a:off x="12169775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46"/>
              <p:cNvSpPr/>
              <p:nvPr/>
            </p:nvSpPr>
            <p:spPr>
              <a:xfrm>
                <a:off x="44450" y="380511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6"/>
              <p:cNvSpPr/>
              <p:nvPr/>
            </p:nvSpPr>
            <p:spPr>
              <a:xfrm>
                <a:off x="0" y="380511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5" name="Google Shape;825;p46"/>
            <p:cNvGrpSpPr/>
            <p:nvPr/>
          </p:nvGrpSpPr>
          <p:grpSpPr>
            <a:xfrm>
              <a:off x="0" y="3050921"/>
              <a:ext cx="12192000" cy="6350"/>
              <a:chOff x="0" y="3050921"/>
              <a:chExt cx="12192000" cy="6350"/>
            </a:xfrm>
          </p:grpSpPr>
          <p:sp>
            <p:nvSpPr>
              <p:cNvPr id="826" name="Google Shape;826;p46"/>
              <p:cNvSpPr/>
              <p:nvPr/>
            </p:nvSpPr>
            <p:spPr>
              <a:xfrm>
                <a:off x="12169775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6"/>
              <p:cNvSpPr/>
              <p:nvPr/>
            </p:nvSpPr>
            <p:spPr>
              <a:xfrm>
                <a:off x="44450" y="3050921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6"/>
              <p:cNvSpPr/>
              <p:nvPr/>
            </p:nvSpPr>
            <p:spPr>
              <a:xfrm>
                <a:off x="0" y="3050921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46"/>
            <p:cNvGrpSpPr/>
            <p:nvPr/>
          </p:nvGrpSpPr>
          <p:grpSpPr>
            <a:xfrm>
              <a:off x="0" y="2288222"/>
              <a:ext cx="12192000" cy="6350"/>
              <a:chOff x="0" y="2288222"/>
              <a:chExt cx="12192000" cy="6350"/>
            </a:xfrm>
          </p:grpSpPr>
          <p:sp>
            <p:nvSpPr>
              <p:cNvPr id="830" name="Google Shape;830;p46"/>
              <p:cNvSpPr/>
              <p:nvPr/>
            </p:nvSpPr>
            <p:spPr>
              <a:xfrm>
                <a:off x="12169775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6"/>
              <p:cNvSpPr/>
              <p:nvPr/>
            </p:nvSpPr>
            <p:spPr>
              <a:xfrm>
                <a:off x="44450" y="228822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6"/>
              <p:cNvSpPr/>
              <p:nvPr/>
            </p:nvSpPr>
            <p:spPr>
              <a:xfrm>
                <a:off x="0" y="228822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46"/>
            <p:cNvGrpSpPr/>
            <p:nvPr/>
          </p:nvGrpSpPr>
          <p:grpSpPr>
            <a:xfrm>
              <a:off x="0" y="1525460"/>
              <a:ext cx="12192000" cy="6350"/>
              <a:chOff x="0" y="1525460"/>
              <a:chExt cx="12192000" cy="6350"/>
            </a:xfrm>
          </p:grpSpPr>
          <p:sp>
            <p:nvSpPr>
              <p:cNvPr id="834" name="Google Shape;834;p46"/>
              <p:cNvSpPr/>
              <p:nvPr/>
            </p:nvSpPr>
            <p:spPr>
              <a:xfrm>
                <a:off x="12169775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46"/>
              <p:cNvSpPr/>
              <p:nvPr/>
            </p:nvSpPr>
            <p:spPr>
              <a:xfrm>
                <a:off x="44450" y="1525460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46"/>
              <p:cNvSpPr/>
              <p:nvPr/>
            </p:nvSpPr>
            <p:spPr>
              <a:xfrm>
                <a:off x="0" y="1525460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7" name="Google Shape;837;p46"/>
            <p:cNvGrpSpPr/>
            <p:nvPr/>
          </p:nvGrpSpPr>
          <p:grpSpPr>
            <a:xfrm>
              <a:off x="0" y="762762"/>
              <a:ext cx="12192000" cy="6350"/>
              <a:chOff x="0" y="762762"/>
              <a:chExt cx="12192000" cy="6350"/>
            </a:xfrm>
          </p:grpSpPr>
          <p:sp>
            <p:nvSpPr>
              <p:cNvPr id="838" name="Google Shape;838;p46"/>
              <p:cNvSpPr/>
              <p:nvPr/>
            </p:nvSpPr>
            <p:spPr>
              <a:xfrm>
                <a:off x="12169775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46"/>
              <p:cNvSpPr/>
              <p:nvPr/>
            </p:nvSpPr>
            <p:spPr>
              <a:xfrm>
                <a:off x="44450" y="762762"/>
                <a:ext cx="12080811" cy="6350"/>
              </a:xfrm>
              <a:custGeom>
                <a:rect b="b" l="l" r="r" t="t"/>
                <a:pathLst>
                  <a:path extrusionOk="0" h="6350" w="12080811">
                    <a:moveTo>
                      <a:pt x="12080811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6"/>
              <p:cNvSpPr/>
              <p:nvPr/>
            </p:nvSpPr>
            <p:spPr>
              <a:xfrm>
                <a:off x="0" y="762762"/>
                <a:ext cx="22225" cy="6350"/>
              </a:xfrm>
              <a:custGeom>
                <a:rect b="b" l="l" r="r" t="t"/>
                <a:pathLst>
                  <a:path extrusionOk="0" h="6350" w="22225">
                    <a:moveTo>
                      <a:pt x="2222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dash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1" name="Google Shape;841;p46"/>
          <p:cNvSpPr/>
          <p:nvPr/>
        </p:nvSpPr>
        <p:spPr>
          <a:xfrm>
            <a:off x="535200" y="578100"/>
            <a:ext cx="8073600" cy="3987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2" name="Google Shape;842;p4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3" name="Google Shape;843;p46"/>
          <p:cNvSpPr txBox="1"/>
          <p:nvPr>
            <p:ph idx="1" type="subTitle"/>
          </p:nvPr>
        </p:nvSpPr>
        <p:spPr>
          <a:xfrm>
            <a:off x="1957900" y="2113425"/>
            <a:ext cx="1978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46"/>
          <p:cNvSpPr txBox="1"/>
          <p:nvPr>
            <p:ph idx="2" type="subTitle"/>
          </p:nvPr>
        </p:nvSpPr>
        <p:spPr>
          <a:xfrm>
            <a:off x="5207892" y="2113425"/>
            <a:ext cx="1978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46"/>
          <p:cNvSpPr txBox="1"/>
          <p:nvPr>
            <p:ph idx="3" type="subTitle"/>
          </p:nvPr>
        </p:nvSpPr>
        <p:spPr>
          <a:xfrm>
            <a:off x="1957900" y="3797900"/>
            <a:ext cx="1978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46"/>
          <p:cNvSpPr txBox="1"/>
          <p:nvPr>
            <p:ph idx="4" type="subTitle"/>
          </p:nvPr>
        </p:nvSpPr>
        <p:spPr>
          <a:xfrm>
            <a:off x="5207892" y="3797900"/>
            <a:ext cx="1978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46"/>
          <p:cNvSpPr txBox="1"/>
          <p:nvPr>
            <p:ph idx="5" type="subTitle"/>
          </p:nvPr>
        </p:nvSpPr>
        <p:spPr>
          <a:xfrm>
            <a:off x="1957911" y="17602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8" name="Google Shape;848;p46"/>
          <p:cNvSpPr txBox="1"/>
          <p:nvPr>
            <p:ph idx="6" type="subTitle"/>
          </p:nvPr>
        </p:nvSpPr>
        <p:spPr>
          <a:xfrm>
            <a:off x="1957911" y="34448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49" name="Google Shape;849;p46"/>
          <p:cNvSpPr txBox="1"/>
          <p:nvPr>
            <p:ph idx="7" type="subTitle"/>
          </p:nvPr>
        </p:nvSpPr>
        <p:spPr>
          <a:xfrm>
            <a:off x="5207886" y="1760225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50" name="Google Shape;850;p46"/>
          <p:cNvSpPr txBox="1"/>
          <p:nvPr>
            <p:ph idx="8" type="subTitle"/>
          </p:nvPr>
        </p:nvSpPr>
        <p:spPr>
          <a:xfrm>
            <a:off x="5207886" y="3444800"/>
            <a:ext cx="1978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851" name="Google Shape;851;p46"/>
          <p:cNvGrpSpPr/>
          <p:nvPr/>
        </p:nvGrpSpPr>
        <p:grpSpPr>
          <a:xfrm flipH="1">
            <a:off x="7060800" y="-511750"/>
            <a:ext cx="3810000" cy="2254900"/>
            <a:chOff x="2287428" y="526446"/>
            <a:chExt cx="7620000" cy="4509801"/>
          </a:xfrm>
        </p:grpSpPr>
        <p:sp>
          <p:nvSpPr>
            <p:cNvPr id="852" name="Google Shape;852;p46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6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6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6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6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1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b="0" i="0" sz="14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antstatinfo.netlify.app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1"/>
          <p:cNvSpPr txBox="1"/>
          <p:nvPr>
            <p:ph type="ctrTitle"/>
          </p:nvPr>
        </p:nvSpPr>
        <p:spPr>
          <a:xfrm>
            <a:off x="654600" y="0"/>
            <a:ext cx="68373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/>
              <a:t>MI0A403T </a:t>
            </a:r>
            <a:r>
              <a:rPr lang="en" sz="2400">
                <a:solidFill>
                  <a:schemeClr val="accent1"/>
                </a:solidFill>
              </a:rPr>
              <a:t>-</a:t>
            </a:r>
            <a:r>
              <a:rPr lang="en" sz="2400"/>
              <a:t> </a:t>
            </a:r>
            <a:r>
              <a:rPr lang="en" sz="2400"/>
              <a:t>Projet Informatique</a:t>
            </a:r>
            <a:r>
              <a:rPr lang="en" sz="2400">
                <a:solidFill>
                  <a:schemeClr val="accent1"/>
                </a:solidFill>
              </a:rPr>
              <a:t> - </a:t>
            </a:r>
            <a:r>
              <a:rPr lang="en" sz="2400"/>
              <a:t>Statistique</a:t>
            </a:r>
            <a:endParaRPr sz="2400"/>
          </a:p>
        </p:txBody>
      </p:sp>
      <p:sp>
        <p:nvSpPr>
          <p:cNvPr id="2723" name="Google Shape;2723;p1"/>
          <p:cNvSpPr txBox="1"/>
          <p:nvPr>
            <p:ph idx="1" type="subTitle"/>
          </p:nvPr>
        </p:nvSpPr>
        <p:spPr>
          <a:xfrm>
            <a:off x="700346" y="2958083"/>
            <a:ext cx="67161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Andrew El Kahwaji </a:t>
            </a:r>
            <a:r>
              <a:rPr lang="en" sz="1100">
                <a:solidFill>
                  <a:schemeClr val="accent1"/>
                </a:solidFill>
              </a:rPr>
              <a:t>-</a:t>
            </a:r>
            <a:r>
              <a:rPr lang="en" sz="1100"/>
              <a:t> Wael Aboulkacem </a:t>
            </a:r>
            <a:r>
              <a:rPr lang="en" sz="1100">
                <a:solidFill>
                  <a:schemeClr val="accent1"/>
                </a:solidFill>
              </a:rPr>
              <a:t>- </a:t>
            </a:r>
            <a:r>
              <a:rPr lang="en" sz="1100"/>
              <a:t>Hans Kanen Soobbooroyen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https://gantstatinfo.netlify.app/</a:t>
            </a:r>
            <a:endParaRPr sz="1100"/>
          </a:p>
        </p:txBody>
      </p:sp>
      <p:grpSp>
        <p:nvGrpSpPr>
          <p:cNvPr id="2724" name="Google Shape;2724;p1"/>
          <p:cNvGrpSpPr/>
          <p:nvPr/>
        </p:nvGrpSpPr>
        <p:grpSpPr>
          <a:xfrm>
            <a:off x="5334000" y="2325843"/>
            <a:ext cx="3810000" cy="2254900"/>
            <a:chOff x="2287428" y="526446"/>
            <a:chExt cx="7620000" cy="4509801"/>
          </a:xfrm>
        </p:grpSpPr>
        <p:sp>
          <p:nvSpPr>
            <p:cNvPr id="2725" name="Google Shape;2725;p1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3" name="Google Shape;2733;p1"/>
          <p:cNvGrpSpPr/>
          <p:nvPr/>
        </p:nvGrpSpPr>
        <p:grpSpPr>
          <a:xfrm>
            <a:off x="5334000" y="3355200"/>
            <a:ext cx="3811200" cy="1884317"/>
            <a:chOff x="5334000" y="3355200"/>
            <a:chExt cx="3811200" cy="1884317"/>
          </a:xfrm>
        </p:grpSpPr>
        <p:pic>
          <p:nvPicPr>
            <p:cNvPr id="2734" name="Google Shape;2734;p1"/>
            <p:cNvPicPr preferRelativeResize="0"/>
            <p:nvPr/>
          </p:nvPicPr>
          <p:blipFill rotWithShape="1">
            <a:blip r:embed="rId4">
              <a:alphaModFix/>
            </a:blip>
            <a:srcRect b="11855" l="0" r="0" t="0"/>
            <a:stretch/>
          </p:blipFill>
          <p:spPr>
            <a:xfrm>
              <a:off x="5335200" y="3355200"/>
              <a:ext cx="3810000" cy="17883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5" name="Google Shape;2735;p1"/>
            <p:cNvGrpSpPr/>
            <p:nvPr/>
          </p:nvGrpSpPr>
          <p:grpSpPr>
            <a:xfrm>
              <a:off x="5334000" y="3721852"/>
              <a:ext cx="3810000" cy="1517665"/>
              <a:chOff x="2287428" y="3290125"/>
              <a:chExt cx="7620000" cy="3035331"/>
            </a:xfrm>
          </p:grpSpPr>
          <p:sp>
            <p:nvSpPr>
              <p:cNvPr id="2736" name="Google Shape;2736;p1"/>
              <p:cNvSpPr/>
              <p:nvPr/>
            </p:nvSpPr>
            <p:spPr>
              <a:xfrm>
                <a:off x="2287428" y="3290125"/>
                <a:ext cx="7620000" cy="3035331"/>
              </a:xfrm>
              <a:custGeom>
                <a:rect b="b" l="l" r="r" t="t"/>
                <a:pathLst>
                  <a:path extrusionOk="0" h="3035331" w="7620000">
                    <a:moveTo>
                      <a:pt x="0" y="2991231"/>
                    </a:moveTo>
                    <a:lnTo>
                      <a:pt x="990314" y="3035332"/>
                    </a:lnTo>
                    <a:lnTo>
                      <a:pt x="1611058" y="2049875"/>
                    </a:lnTo>
                    <a:lnTo>
                      <a:pt x="2812733" y="2710529"/>
                    </a:lnTo>
                    <a:lnTo>
                      <a:pt x="3608832" y="1627441"/>
                    </a:lnTo>
                    <a:lnTo>
                      <a:pt x="4511802" y="1627441"/>
                    </a:lnTo>
                    <a:lnTo>
                      <a:pt x="5576411" y="425958"/>
                    </a:lnTo>
                    <a:lnTo>
                      <a:pt x="6919342" y="748760"/>
                    </a:lnTo>
                    <a:lnTo>
                      <a:pt x="7620000" y="0"/>
                    </a:lnTo>
                  </a:path>
                </a:pathLst>
              </a:custGeom>
              <a:noFill/>
              <a:ln cap="flat" cmpd="sng" w="1905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1"/>
              <p:cNvSpPr/>
              <p:nvPr/>
            </p:nvSpPr>
            <p:spPr>
              <a:xfrm>
                <a:off x="3811238" y="5269801"/>
                <a:ext cx="185737" cy="185737"/>
              </a:xfrm>
              <a:custGeom>
                <a:rect b="b" l="l" r="r" t="t"/>
                <a:pathLst>
                  <a:path extrusionOk="0" h="185737" w="185737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1"/>
              <p:cNvSpPr/>
              <p:nvPr/>
            </p:nvSpPr>
            <p:spPr>
              <a:xfrm>
                <a:off x="5801963" y="4822126"/>
                <a:ext cx="185737" cy="185737"/>
              </a:xfrm>
              <a:custGeom>
                <a:rect b="b" l="l" r="r" t="t"/>
                <a:pathLst>
                  <a:path extrusionOk="0" h="185737" w="185737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9" name="Google Shape;2739;p1"/>
              <p:cNvSpPr/>
              <p:nvPr/>
            </p:nvSpPr>
            <p:spPr>
              <a:xfrm>
                <a:off x="7783163" y="3641026"/>
                <a:ext cx="185737" cy="185737"/>
              </a:xfrm>
              <a:custGeom>
                <a:rect b="b" l="l" r="r" t="t"/>
                <a:pathLst>
                  <a:path extrusionOk="0" h="185737" w="185737">
                    <a:moveTo>
                      <a:pt x="185738" y="92869"/>
                    </a:moveTo>
                    <a:cubicBezTo>
                      <a:pt x="185738" y="144159"/>
                      <a:pt x="144159" y="185738"/>
                      <a:pt x="92869" y="185738"/>
                    </a:cubicBezTo>
                    <a:cubicBezTo>
                      <a:pt x="41579" y="185738"/>
                      <a:pt x="0" y="144159"/>
                      <a:pt x="0" y="92869"/>
                    </a:cubicBezTo>
                    <a:cubicBezTo>
                      <a:pt x="0" y="41579"/>
                      <a:pt x="41579" y="0"/>
                      <a:pt x="92869" y="0"/>
                    </a:cubicBezTo>
                    <a:cubicBezTo>
                      <a:pt x="144159" y="0"/>
                      <a:pt x="185738" y="41579"/>
                      <a:pt x="185738" y="9286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40" name="Google Shape;2740;p1"/>
          <p:cNvGrpSpPr/>
          <p:nvPr/>
        </p:nvGrpSpPr>
        <p:grpSpPr>
          <a:xfrm>
            <a:off x="6641260" y="2250637"/>
            <a:ext cx="1074900" cy="1074900"/>
            <a:chOff x="5085813" y="2105588"/>
            <a:chExt cx="1074900" cy="1074900"/>
          </a:xfrm>
        </p:grpSpPr>
        <p:sp>
          <p:nvSpPr>
            <p:cNvPr id="2741" name="Google Shape;2741;p1"/>
            <p:cNvSpPr/>
            <p:nvPr/>
          </p:nvSpPr>
          <p:spPr>
            <a:xfrm>
              <a:off x="5085813" y="2105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lt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42" name="Google Shape;2742;p1"/>
            <p:cNvSpPr/>
            <p:nvPr/>
          </p:nvSpPr>
          <p:spPr>
            <a:xfrm>
              <a:off x="5269143" y="2331813"/>
              <a:ext cx="708265" cy="622478"/>
            </a:xfrm>
            <a:custGeom>
              <a:rect b="b" l="l" r="r" t="t"/>
              <a:pathLst>
                <a:path extrusionOk="0" h="523091" w="595181">
                  <a:moveTo>
                    <a:pt x="570330" y="278983"/>
                  </a:moveTo>
                  <a:lnTo>
                    <a:pt x="577735" y="278983"/>
                  </a:lnTo>
                  <a:cubicBezTo>
                    <a:pt x="587365" y="278983"/>
                    <a:pt x="595173" y="271176"/>
                    <a:pt x="595173" y="261546"/>
                  </a:cubicBezTo>
                  <a:cubicBezTo>
                    <a:pt x="595173" y="251916"/>
                    <a:pt x="587365" y="244108"/>
                    <a:pt x="577735" y="244108"/>
                  </a:cubicBezTo>
                  <a:lnTo>
                    <a:pt x="570330" y="244108"/>
                  </a:lnTo>
                  <a:lnTo>
                    <a:pt x="593217" y="199799"/>
                  </a:lnTo>
                  <a:cubicBezTo>
                    <a:pt x="599202" y="188213"/>
                    <a:pt x="590787" y="174358"/>
                    <a:pt x="577727" y="174358"/>
                  </a:cubicBezTo>
                  <a:lnTo>
                    <a:pt x="509343" y="174358"/>
                  </a:lnTo>
                  <a:cubicBezTo>
                    <a:pt x="492361" y="126494"/>
                    <a:pt x="461157" y="83722"/>
                    <a:pt x="420449" y="52902"/>
                  </a:cubicBezTo>
                  <a:cubicBezTo>
                    <a:pt x="374738" y="18295"/>
                    <a:pt x="320192" y="0"/>
                    <a:pt x="262707" y="0"/>
                  </a:cubicBezTo>
                  <a:cubicBezTo>
                    <a:pt x="117846" y="0"/>
                    <a:pt x="0" y="117328"/>
                    <a:pt x="0" y="261546"/>
                  </a:cubicBezTo>
                  <a:cubicBezTo>
                    <a:pt x="0" y="405763"/>
                    <a:pt x="117846" y="523091"/>
                    <a:pt x="262707" y="523091"/>
                  </a:cubicBezTo>
                  <a:cubicBezTo>
                    <a:pt x="320192" y="523091"/>
                    <a:pt x="374738" y="504805"/>
                    <a:pt x="420449" y="470189"/>
                  </a:cubicBezTo>
                  <a:cubicBezTo>
                    <a:pt x="461166" y="439369"/>
                    <a:pt x="492370" y="396597"/>
                    <a:pt x="509343" y="348733"/>
                  </a:cubicBezTo>
                  <a:lnTo>
                    <a:pt x="577727" y="348733"/>
                  </a:lnTo>
                  <a:cubicBezTo>
                    <a:pt x="590760" y="348733"/>
                    <a:pt x="599211" y="334887"/>
                    <a:pt x="593217" y="323292"/>
                  </a:cubicBezTo>
                  <a:lnTo>
                    <a:pt x="570330" y="278983"/>
                  </a:lnTo>
                  <a:close/>
                  <a:moveTo>
                    <a:pt x="531077" y="244108"/>
                  </a:moveTo>
                  <a:lnTo>
                    <a:pt x="465293" y="244108"/>
                  </a:lnTo>
                  <a:lnTo>
                    <a:pt x="482731" y="209242"/>
                  </a:lnTo>
                  <a:lnTo>
                    <a:pt x="549105" y="209242"/>
                  </a:lnTo>
                  <a:lnTo>
                    <a:pt x="531086" y="244108"/>
                  </a:lnTo>
                  <a:close/>
                  <a:moveTo>
                    <a:pt x="383519" y="244108"/>
                  </a:moveTo>
                  <a:cubicBezTo>
                    <a:pt x="375032" y="185042"/>
                    <a:pt x="324096" y="139492"/>
                    <a:pt x="262716" y="139492"/>
                  </a:cubicBezTo>
                  <a:cubicBezTo>
                    <a:pt x="195413" y="139492"/>
                    <a:pt x="140662" y="194243"/>
                    <a:pt x="140662" y="261546"/>
                  </a:cubicBezTo>
                  <a:cubicBezTo>
                    <a:pt x="140662" y="328848"/>
                    <a:pt x="195413" y="383600"/>
                    <a:pt x="262716" y="383600"/>
                  </a:cubicBezTo>
                  <a:cubicBezTo>
                    <a:pt x="324096" y="383600"/>
                    <a:pt x="375032" y="338058"/>
                    <a:pt x="383519" y="278983"/>
                  </a:cubicBezTo>
                  <a:lnTo>
                    <a:pt x="418671" y="278983"/>
                  </a:lnTo>
                  <a:cubicBezTo>
                    <a:pt x="409970" y="357336"/>
                    <a:pt x="343355" y="418475"/>
                    <a:pt x="262716" y="418475"/>
                  </a:cubicBezTo>
                  <a:cubicBezTo>
                    <a:pt x="176189" y="418475"/>
                    <a:pt x="105787" y="348081"/>
                    <a:pt x="105787" y="261546"/>
                  </a:cubicBezTo>
                  <a:cubicBezTo>
                    <a:pt x="105787" y="175010"/>
                    <a:pt x="176180" y="104616"/>
                    <a:pt x="262716" y="104616"/>
                  </a:cubicBezTo>
                  <a:cubicBezTo>
                    <a:pt x="343355" y="104616"/>
                    <a:pt x="409970" y="165755"/>
                    <a:pt x="418671" y="244108"/>
                  </a:cubicBezTo>
                  <a:lnTo>
                    <a:pt x="383519" y="244108"/>
                  </a:lnTo>
                  <a:close/>
                  <a:moveTo>
                    <a:pt x="312027" y="244108"/>
                  </a:moveTo>
                  <a:cubicBezTo>
                    <a:pt x="304827" y="223812"/>
                    <a:pt x="285451" y="209242"/>
                    <a:pt x="262716" y="209242"/>
                  </a:cubicBezTo>
                  <a:cubicBezTo>
                    <a:pt x="233870" y="209242"/>
                    <a:pt x="210412" y="232700"/>
                    <a:pt x="210412" y="261546"/>
                  </a:cubicBezTo>
                  <a:cubicBezTo>
                    <a:pt x="210412" y="290391"/>
                    <a:pt x="233870" y="313858"/>
                    <a:pt x="262716" y="313858"/>
                  </a:cubicBezTo>
                  <a:cubicBezTo>
                    <a:pt x="285451" y="313858"/>
                    <a:pt x="304827" y="299279"/>
                    <a:pt x="312027" y="278983"/>
                  </a:cubicBezTo>
                  <a:lnTo>
                    <a:pt x="348144" y="278983"/>
                  </a:lnTo>
                  <a:cubicBezTo>
                    <a:pt x="340050" y="318727"/>
                    <a:pt x="304818" y="348733"/>
                    <a:pt x="262716" y="348733"/>
                  </a:cubicBezTo>
                  <a:cubicBezTo>
                    <a:pt x="214646" y="348733"/>
                    <a:pt x="175537" y="309624"/>
                    <a:pt x="175537" y="261546"/>
                  </a:cubicBezTo>
                  <a:cubicBezTo>
                    <a:pt x="175537" y="213467"/>
                    <a:pt x="214646" y="174367"/>
                    <a:pt x="262716" y="174367"/>
                  </a:cubicBezTo>
                  <a:cubicBezTo>
                    <a:pt x="304818" y="174367"/>
                    <a:pt x="340041" y="204364"/>
                    <a:pt x="348144" y="244108"/>
                  </a:cubicBezTo>
                  <a:lnTo>
                    <a:pt x="312027" y="244108"/>
                  </a:lnTo>
                  <a:close/>
                  <a:moveTo>
                    <a:pt x="280153" y="261546"/>
                  </a:moveTo>
                  <a:cubicBezTo>
                    <a:pt x="280153" y="271158"/>
                    <a:pt x="272337" y="278983"/>
                    <a:pt x="262716" y="278983"/>
                  </a:cubicBezTo>
                  <a:cubicBezTo>
                    <a:pt x="253095" y="278983"/>
                    <a:pt x="245278" y="271158"/>
                    <a:pt x="245278" y="261546"/>
                  </a:cubicBezTo>
                  <a:cubicBezTo>
                    <a:pt x="245278" y="251933"/>
                    <a:pt x="253104" y="244108"/>
                    <a:pt x="262716" y="244108"/>
                  </a:cubicBezTo>
                  <a:cubicBezTo>
                    <a:pt x="272328" y="244108"/>
                    <a:pt x="280153" y="251933"/>
                    <a:pt x="280153" y="261546"/>
                  </a:cubicBezTo>
                  <a:close/>
                  <a:moveTo>
                    <a:pt x="262716" y="488225"/>
                  </a:moveTo>
                  <a:cubicBezTo>
                    <a:pt x="137089" y="488225"/>
                    <a:pt x="34884" y="386539"/>
                    <a:pt x="34884" y="261546"/>
                  </a:cubicBezTo>
                  <a:cubicBezTo>
                    <a:pt x="34884" y="136553"/>
                    <a:pt x="137089" y="34875"/>
                    <a:pt x="262716" y="34875"/>
                  </a:cubicBezTo>
                  <a:cubicBezTo>
                    <a:pt x="354281" y="34875"/>
                    <a:pt x="437199" y="91181"/>
                    <a:pt x="472002" y="174367"/>
                  </a:cubicBezTo>
                  <a:lnTo>
                    <a:pt x="471949" y="174367"/>
                  </a:lnTo>
                  <a:cubicBezTo>
                    <a:pt x="465338" y="174367"/>
                    <a:pt x="459308" y="178101"/>
                    <a:pt x="456351" y="184006"/>
                  </a:cubicBezTo>
                  <a:lnTo>
                    <a:pt x="445944" y="204820"/>
                  </a:lnTo>
                  <a:cubicBezTo>
                    <a:pt x="421700" y="126664"/>
                    <a:pt x="348725" y="69750"/>
                    <a:pt x="262707" y="69750"/>
                  </a:cubicBezTo>
                  <a:cubicBezTo>
                    <a:pt x="156947" y="69750"/>
                    <a:pt x="70911" y="155795"/>
                    <a:pt x="70911" y="261554"/>
                  </a:cubicBezTo>
                  <a:cubicBezTo>
                    <a:pt x="70911" y="367314"/>
                    <a:pt x="156956" y="453359"/>
                    <a:pt x="262707" y="453359"/>
                  </a:cubicBezTo>
                  <a:cubicBezTo>
                    <a:pt x="348725" y="453359"/>
                    <a:pt x="421700" y="396437"/>
                    <a:pt x="445944" y="318289"/>
                  </a:cubicBezTo>
                  <a:lnTo>
                    <a:pt x="456351" y="339103"/>
                  </a:lnTo>
                  <a:cubicBezTo>
                    <a:pt x="459308" y="345008"/>
                    <a:pt x="465338" y="348742"/>
                    <a:pt x="471949" y="348742"/>
                  </a:cubicBezTo>
                  <a:lnTo>
                    <a:pt x="472002" y="348742"/>
                  </a:lnTo>
                  <a:cubicBezTo>
                    <a:pt x="437199" y="431928"/>
                    <a:pt x="354272" y="488234"/>
                    <a:pt x="262716" y="488234"/>
                  </a:cubicBezTo>
                  <a:close/>
                  <a:moveTo>
                    <a:pt x="482731" y="313858"/>
                  </a:moveTo>
                  <a:lnTo>
                    <a:pt x="465293" y="278983"/>
                  </a:lnTo>
                  <a:lnTo>
                    <a:pt x="531077" y="278983"/>
                  </a:lnTo>
                  <a:lnTo>
                    <a:pt x="549096" y="313858"/>
                  </a:lnTo>
                  <a:lnTo>
                    <a:pt x="482722" y="31385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3" name="Google Shape;2743;p1"/>
          <p:cNvGrpSpPr/>
          <p:nvPr/>
        </p:nvGrpSpPr>
        <p:grpSpPr>
          <a:xfrm>
            <a:off x="5486250" y="2083500"/>
            <a:ext cx="1074900" cy="1074900"/>
            <a:chOff x="5141150" y="1946450"/>
            <a:chExt cx="1074900" cy="1074900"/>
          </a:xfrm>
        </p:grpSpPr>
        <p:sp>
          <p:nvSpPr>
            <p:cNvPr id="2744" name="Google Shape;2744;p1"/>
            <p:cNvSpPr/>
            <p:nvPr/>
          </p:nvSpPr>
          <p:spPr>
            <a:xfrm>
              <a:off x="5141150" y="1946450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2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745" name="Google Shape;2745;p1"/>
            <p:cNvGrpSpPr/>
            <p:nvPr/>
          </p:nvGrpSpPr>
          <p:grpSpPr>
            <a:xfrm>
              <a:off x="5359378" y="2164664"/>
              <a:ext cx="638454" cy="638463"/>
              <a:chOff x="2567609" y="5035623"/>
              <a:chExt cx="596352" cy="596360"/>
            </a:xfrm>
          </p:grpSpPr>
          <p:sp>
            <p:nvSpPr>
              <p:cNvPr id="2746" name="Google Shape;2746;p1"/>
              <p:cNvSpPr/>
              <p:nvPr/>
            </p:nvSpPr>
            <p:spPr>
              <a:xfrm>
                <a:off x="2567609" y="5457269"/>
                <a:ext cx="174715" cy="174714"/>
              </a:xfrm>
              <a:custGeom>
                <a:rect b="b" l="l" r="r" t="t"/>
                <a:pathLst>
                  <a:path extrusionOk="0" h="174714" w="174715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5"/>
                      <a:pt x="0" y="17473"/>
                    </a:cubicBezTo>
                    <a:lnTo>
                      <a:pt x="0" y="157241"/>
                    </a:lnTo>
                    <a:cubicBezTo>
                      <a:pt x="0" y="166889"/>
                      <a:pt x="7825" y="174715"/>
                      <a:pt x="17473" y="174715"/>
                    </a:cubicBezTo>
                    <a:lnTo>
                      <a:pt x="157242" y="174715"/>
                    </a:lnTo>
                    <a:cubicBezTo>
                      <a:pt x="166890" y="174715"/>
                      <a:pt x="174715" y="166889"/>
                      <a:pt x="174715" y="157241"/>
                    </a:cubicBezTo>
                    <a:lnTo>
                      <a:pt x="174715" y="17473"/>
                    </a:lnTo>
                    <a:cubicBezTo>
                      <a:pt x="174715" y="7825"/>
                      <a:pt x="166890" y="0"/>
                      <a:pt x="157242" y="0"/>
                    </a:cubicBezTo>
                    <a:close/>
                    <a:moveTo>
                      <a:pt x="139768" y="34946"/>
                    </a:moveTo>
                    <a:lnTo>
                      <a:pt x="139768" y="69893"/>
                    </a:lnTo>
                    <a:lnTo>
                      <a:pt x="34938" y="69893"/>
                    </a:lnTo>
                    <a:lnTo>
                      <a:pt x="34938" y="34946"/>
                    </a:lnTo>
                    <a:lnTo>
                      <a:pt x="139768" y="34946"/>
                    </a:lnTo>
                    <a:close/>
                    <a:moveTo>
                      <a:pt x="139768" y="139777"/>
                    </a:moveTo>
                    <a:lnTo>
                      <a:pt x="34938" y="139777"/>
                    </a:lnTo>
                    <a:lnTo>
                      <a:pt x="34938" y="104830"/>
                    </a:lnTo>
                    <a:lnTo>
                      <a:pt x="139768" y="104830"/>
                    </a:lnTo>
                    <a:lnTo>
                      <a:pt x="139768" y="1397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7" name="Google Shape;2747;p1"/>
              <p:cNvSpPr/>
              <p:nvPr/>
            </p:nvSpPr>
            <p:spPr>
              <a:xfrm>
                <a:off x="2778423" y="5387384"/>
                <a:ext cx="174715" cy="244599"/>
              </a:xfrm>
              <a:custGeom>
                <a:rect b="b" l="l" r="r" t="t"/>
                <a:pathLst>
                  <a:path extrusionOk="0" h="244599" w="174715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227126"/>
                    </a:lnTo>
                    <a:cubicBezTo>
                      <a:pt x="0" y="236774"/>
                      <a:pt x="7825" y="244599"/>
                      <a:pt x="17473" y="244599"/>
                    </a:cubicBezTo>
                    <a:lnTo>
                      <a:pt x="157242" y="244599"/>
                    </a:lnTo>
                    <a:cubicBezTo>
                      <a:pt x="166890" y="244599"/>
                      <a:pt x="174715" y="236774"/>
                      <a:pt x="174715" y="227126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104831"/>
                    </a:moveTo>
                    <a:lnTo>
                      <a:pt x="139777" y="104831"/>
                    </a:lnTo>
                    <a:lnTo>
                      <a:pt x="139777" y="139778"/>
                    </a:lnTo>
                    <a:lnTo>
                      <a:pt x="34947" y="139778"/>
                    </a:lnTo>
                    <a:lnTo>
                      <a:pt x="34947" y="104831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209662"/>
                    </a:moveTo>
                    <a:lnTo>
                      <a:pt x="34947" y="209662"/>
                    </a:lnTo>
                    <a:lnTo>
                      <a:pt x="34947" y="174715"/>
                    </a:lnTo>
                    <a:lnTo>
                      <a:pt x="139777" y="174715"/>
                    </a:lnTo>
                    <a:lnTo>
                      <a:pt x="139777" y="2096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8" name="Google Shape;2748;p1"/>
              <p:cNvSpPr/>
              <p:nvPr/>
            </p:nvSpPr>
            <p:spPr>
              <a:xfrm>
                <a:off x="2989246" y="5247615"/>
                <a:ext cx="174715" cy="384367"/>
              </a:xfrm>
              <a:custGeom>
                <a:rect b="b" l="l" r="r" t="t"/>
                <a:pathLst>
                  <a:path extrusionOk="0" h="384367" w="174715">
                    <a:moveTo>
                      <a:pt x="157242" y="0"/>
                    </a:moveTo>
                    <a:lnTo>
                      <a:pt x="17473" y="0"/>
                    </a:lnTo>
                    <a:cubicBezTo>
                      <a:pt x="7825" y="0"/>
                      <a:pt x="0" y="7826"/>
                      <a:pt x="0" y="17473"/>
                    </a:cubicBezTo>
                    <a:lnTo>
                      <a:pt x="0" y="366894"/>
                    </a:lnTo>
                    <a:cubicBezTo>
                      <a:pt x="0" y="376543"/>
                      <a:pt x="7825" y="384368"/>
                      <a:pt x="17473" y="384368"/>
                    </a:cubicBezTo>
                    <a:lnTo>
                      <a:pt x="157242" y="384368"/>
                    </a:lnTo>
                    <a:cubicBezTo>
                      <a:pt x="166890" y="384368"/>
                      <a:pt x="174715" y="376543"/>
                      <a:pt x="174715" y="366894"/>
                    </a:cubicBezTo>
                    <a:lnTo>
                      <a:pt x="174715" y="17473"/>
                    </a:lnTo>
                    <a:cubicBezTo>
                      <a:pt x="174715" y="7826"/>
                      <a:pt x="166890" y="0"/>
                      <a:pt x="157242" y="0"/>
                    </a:cubicBezTo>
                    <a:close/>
                    <a:moveTo>
                      <a:pt x="34947" y="209653"/>
                    </a:moveTo>
                    <a:lnTo>
                      <a:pt x="34947" y="174706"/>
                    </a:lnTo>
                    <a:lnTo>
                      <a:pt x="139777" y="174706"/>
                    </a:lnTo>
                    <a:lnTo>
                      <a:pt x="139777" y="209653"/>
                    </a:lnTo>
                    <a:lnTo>
                      <a:pt x="34947" y="209653"/>
                    </a:lnTo>
                    <a:close/>
                    <a:moveTo>
                      <a:pt x="139777" y="139768"/>
                    </a:moveTo>
                    <a:lnTo>
                      <a:pt x="34947" y="139768"/>
                    </a:lnTo>
                    <a:lnTo>
                      <a:pt x="34947" y="104822"/>
                    </a:lnTo>
                    <a:lnTo>
                      <a:pt x="139777" y="104822"/>
                    </a:lnTo>
                    <a:lnTo>
                      <a:pt x="139777" y="139768"/>
                    </a:lnTo>
                    <a:close/>
                    <a:moveTo>
                      <a:pt x="34947" y="244599"/>
                    </a:moveTo>
                    <a:lnTo>
                      <a:pt x="139777" y="244599"/>
                    </a:lnTo>
                    <a:lnTo>
                      <a:pt x="139777" y="279546"/>
                    </a:lnTo>
                    <a:lnTo>
                      <a:pt x="34947" y="279546"/>
                    </a:lnTo>
                    <a:lnTo>
                      <a:pt x="34947" y="244599"/>
                    </a:lnTo>
                    <a:close/>
                    <a:moveTo>
                      <a:pt x="139777" y="34947"/>
                    </a:moveTo>
                    <a:lnTo>
                      <a:pt x="139777" y="69893"/>
                    </a:lnTo>
                    <a:lnTo>
                      <a:pt x="34947" y="69893"/>
                    </a:lnTo>
                    <a:lnTo>
                      <a:pt x="34947" y="34947"/>
                    </a:lnTo>
                    <a:lnTo>
                      <a:pt x="139777" y="34947"/>
                    </a:lnTo>
                    <a:close/>
                    <a:moveTo>
                      <a:pt x="139777" y="349430"/>
                    </a:moveTo>
                    <a:lnTo>
                      <a:pt x="34947" y="349430"/>
                    </a:lnTo>
                    <a:lnTo>
                      <a:pt x="34947" y="314484"/>
                    </a:lnTo>
                    <a:lnTo>
                      <a:pt x="139777" y="314484"/>
                    </a:lnTo>
                    <a:lnTo>
                      <a:pt x="139777" y="34943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9" name="Google Shape;2749;p1"/>
              <p:cNvSpPr/>
              <p:nvPr/>
            </p:nvSpPr>
            <p:spPr>
              <a:xfrm>
                <a:off x="2638646" y="5035623"/>
                <a:ext cx="454260" cy="315653"/>
              </a:xfrm>
              <a:custGeom>
                <a:rect b="b" l="l" r="r" t="t"/>
                <a:pathLst>
                  <a:path extrusionOk="0" h="315653" w="454260">
                    <a:moveTo>
                      <a:pt x="17482" y="315653"/>
                    </a:moveTo>
                    <a:cubicBezTo>
                      <a:pt x="21958" y="315653"/>
                      <a:pt x="26424" y="313948"/>
                      <a:pt x="29837" y="310535"/>
                    </a:cubicBezTo>
                    <a:lnTo>
                      <a:pt x="157251" y="183121"/>
                    </a:lnTo>
                    <a:lnTo>
                      <a:pt x="214780" y="240651"/>
                    </a:lnTo>
                    <a:cubicBezTo>
                      <a:pt x="221614" y="247484"/>
                      <a:pt x="232709" y="247466"/>
                      <a:pt x="239525" y="240615"/>
                    </a:cubicBezTo>
                    <a:lnTo>
                      <a:pt x="419314" y="59825"/>
                    </a:lnTo>
                    <a:lnTo>
                      <a:pt x="419314" y="87366"/>
                    </a:lnTo>
                    <a:cubicBezTo>
                      <a:pt x="419314" y="97014"/>
                      <a:pt x="427140" y="104840"/>
                      <a:pt x="436788" y="104840"/>
                    </a:cubicBezTo>
                    <a:cubicBezTo>
                      <a:pt x="446435" y="104840"/>
                      <a:pt x="454261" y="97014"/>
                      <a:pt x="454261" y="87366"/>
                    </a:cubicBezTo>
                    <a:lnTo>
                      <a:pt x="454261" y="17455"/>
                    </a:lnTo>
                    <a:cubicBezTo>
                      <a:pt x="454243" y="8263"/>
                      <a:pt x="446981" y="304"/>
                      <a:pt x="437288" y="27"/>
                    </a:cubicBezTo>
                    <a:cubicBezTo>
                      <a:pt x="437118" y="27"/>
                      <a:pt x="436957" y="0"/>
                      <a:pt x="436788" y="0"/>
                    </a:cubicBezTo>
                    <a:lnTo>
                      <a:pt x="366903" y="0"/>
                    </a:lnTo>
                    <a:cubicBezTo>
                      <a:pt x="357256" y="0"/>
                      <a:pt x="349430" y="7825"/>
                      <a:pt x="349430" y="17473"/>
                    </a:cubicBezTo>
                    <a:cubicBezTo>
                      <a:pt x="349430" y="27121"/>
                      <a:pt x="357256" y="34946"/>
                      <a:pt x="366903" y="34946"/>
                    </a:cubicBezTo>
                    <a:lnTo>
                      <a:pt x="394775" y="34946"/>
                    </a:lnTo>
                    <a:lnTo>
                      <a:pt x="227099" y="203551"/>
                    </a:lnTo>
                    <a:lnTo>
                      <a:pt x="169596" y="146057"/>
                    </a:lnTo>
                    <a:cubicBezTo>
                      <a:pt x="162780" y="139232"/>
                      <a:pt x="151712" y="139232"/>
                      <a:pt x="144887" y="146057"/>
                    </a:cubicBezTo>
                    <a:lnTo>
                      <a:pt x="5119" y="285826"/>
                    </a:lnTo>
                    <a:cubicBezTo>
                      <a:pt x="-1706" y="292642"/>
                      <a:pt x="-1706" y="303710"/>
                      <a:pt x="5119" y="310535"/>
                    </a:cubicBezTo>
                    <a:cubicBezTo>
                      <a:pt x="8522" y="313948"/>
                      <a:pt x="12998" y="315653"/>
                      <a:pt x="17473" y="3156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0" name="Google Shape;2750;p1"/>
          <p:cNvGrpSpPr/>
          <p:nvPr/>
        </p:nvGrpSpPr>
        <p:grpSpPr>
          <a:xfrm>
            <a:off x="6561138" y="1146038"/>
            <a:ext cx="1074900" cy="1074900"/>
            <a:chOff x="7248188" y="957588"/>
            <a:chExt cx="1074900" cy="1074900"/>
          </a:xfrm>
        </p:grpSpPr>
        <p:sp>
          <p:nvSpPr>
            <p:cNvPr id="2751" name="Google Shape;2751;p1"/>
            <p:cNvSpPr/>
            <p:nvPr/>
          </p:nvSpPr>
          <p:spPr>
            <a:xfrm>
              <a:off x="7248188" y="957588"/>
              <a:ext cx="1074900" cy="107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2752" name="Google Shape;2752;p1"/>
            <p:cNvGrpSpPr/>
            <p:nvPr/>
          </p:nvGrpSpPr>
          <p:grpSpPr>
            <a:xfrm>
              <a:off x="7476386" y="1140794"/>
              <a:ext cx="618539" cy="708514"/>
              <a:chOff x="7774320" y="3129470"/>
              <a:chExt cx="519606" cy="595190"/>
            </a:xfrm>
          </p:grpSpPr>
          <p:sp>
            <p:nvSpPr>
              <p:cNvPr id="2753" name="Google Shape;2753;p1"/>
              <p:cNvSpPr/>
              <p:nvPr/>
            </p:nvSpPr>
            <p:spPr>
              <a:xfrm>
                <a:off x="7774320" y="3409623"/>
                <a:ext cx="519606" cy="315037"/>
              </a:xfrm>
              <a:custGeom>
                <a:rect b="b" l="l" r="r" t="t"/>
                <a:pathLst>
                  <a:path extrusionOk="0" h="315037" w="519606">
                    <a:moveTo>
                      <a:pt x="517088" y="8415"/>
                    </a:moveTo>
                    <a:cubicBezTo>
                      <a:pt x="513926" y="3189"/>
                      <a:pt x="508271" y="0"/>
                      <a:pt x="502161" y="0"/>
                    </a:cubicBezTo>
                    <a:cubicBezTo>
                      <a:pt x="450670" y="0"/>
                      <a:pt x="403521" y="26469"/>
                      <a:pt x="376685" y="69750"/>
                    </a:cubicBezTo>
                    <a:lnTo>
                      <a:pt x="169882" y="69750"/>
                    </a:lnTo>
                    <a:cubicBezTo>
                      <a:pt x="146593" y="69750"/>
                      <a:pt x="124698" y="78817"/>
                      <a:pt x="108235" y="95290"/>
                    </a:cubicBezTo>
                    <a:lnTo>
                      <a:pt x="5110" y="198415"/>
                    </a:lnTo>
                    <a:cubicBezTo>
                      <a:pt x="1840" y="201684"/>
                      <a:pt x="0" y="206124"/>
                      <a:pt x="0" y="210742"/>
                    </a:cubicBezTo>
                    <a:cubicBezTo>
                      <a:pt x="0" y="215361"/>
                      <a:pt x="1831" y="219801"/>
                      <a:pt x="5110" y="223070"/>
                    </a:cubicBezTo>
                    <a:cubicBezTo>
                      <a:pt x="47462" y="265422"/>
                      <a:pt x="91896" y="309526"/>
                      <a:pt x="92342" y="309972"/>
                    </a:cubicBezTo>
                    <a:cubicBezTo>
                      <a:pt x="95746" y="313349"/>
                      <a:pt x="100186" y="315037"/>
                      <a:pt x="104625" y="315037"/>
                    </a:cubicBezTo>
                    <a:cubicBezTo>
                      <a:pt x="109065" y="315037"/>
                      <a:pt x="113523" y="313340"/>
                      <a:pt x="116926" y="309954"/>
                    </a:cubicBezTo>
                    <a:lnTo>
                      <a:pt x="183067" y="244126"/>
                    </a:lnTo>
                    <a:lnTo>
                      <a:pt x="329143" y="244126"/>
                    </a:lnTo>
                    <a:cubicBezTo>
                      <a:pt x="374702" y="244126"/>
                      <a:pt x="416134" y="219068"/>
                      <a:pt x="437262" y="178726"/>
                    </a:cubicBezTo>
                    <a:cubicBezTo>
                      <a:pt x="437789" y="177717"/>
                      <a:pt x="490610" y="76923"/>
                      <a:pt x="517606" y="25558"/>
                    </a:cubicBezTo>
                    <a:cubicBezTo>
                      <a:pt x="520447" y="20153"/>
                      <a:pt x="520250" y="13659"/>
                      <a:pt x="517097" y="8424"/>
                    </a:cubicBezTo>
                    <a:close/>
                    <a:moveTo>
                      <a:pt x="406361" y="162530"/>
                    </a:moveTo>
                    <a:cubicBezTo>
                      <a:pt x="391273" y="191340"/>
                      <a:pt x="361686" y="209242"/>
                      <a:pt x="329143" y="209242"/>
                    </a:cubicBezTo>
                    <a:lnTo>
                      <a:pt x="175868" y="209242"/>
                    </a:lnTo>
                    <a:cubicBezTo>
                      <a:pt x="171258" y="209242"/>
                      <a:pt x="166836" y="211064"/>
                      <a:pt x="163566" y="214316"/>
                    </a:cubicBezTo>
                    <a:lnTo>
                      <a:pt x="104617" y="272998"/>
                    </a:lnTo>
                    <a:cubicBezTo>
                      <a:pt x="90725" y="259196"/>
                      <a:pt x="66820" y="235416"/>
                      <a:pt x="42111" y="210725"/>
                    </a:cubicBezTo>
                    <a:lnTo>
                      <a:pt x="132908" y="119937"/>
                    </a:lnTo>
                    <a:cubicBezTo>
                      <a:pt x="142788" y="110057"/>
                      <a:pt x="155928" y="104616"/>
                      <a:pt x="169900" y="104616"/>
                    </a:cubicBezTo>
                    <a:lnTo>
                      <a:pt x="357980" y="104616"/>
                    </a:lnTo>
                    <a:lnTo>
                      <a:pt x="344597" y="130147"/>
                    </a:lnTo>
                    <a:cubicBezTo>
                      <a:pt x="341578" y="135909"/>
                      <a:pt x="335664" y="139491"/>
                      <a:pt x="329152" y="139491"/>
                    </a:cubicBezTo>
                    <a:lnTo>
                      <a:pt x="210751" y="139491"/>
                    </a:lnTo>
                    <a:cubicBezTo>
                      <a:pt x="201121" y="139491"/>
                      <a:pt x="193314" y="147299"/>
                      <a:pt x="193314" y="156929"/>
                    </a:cubicBezTo>
                    <a:cubicBezTo>
                      <a:pt x="193314" y="166559"/>
                      <a:pt x="201121" y="174367"/>
                      <a:pt x="210751" y="174367"/>
                    </a:cubicBezTo>
                    <a:lnTo>
                      <a:pt x="329152" y="174367"/>
                    </a:lnTo>
                    <a:cubicBezTo>
                      <a:pt x="348670" y="174367"/>
                      <a:pt x="366421" y="163629"/>
                      <a:pt x="375480" y="146343"/>
                    </a:cubicBezTo>
                    <a:cubicBezTo>
                      <a:pt x="375497" y="146308"/>
                      <a:pt x="402386" y="95004"/>
                      <a:pt x="402386" y="95004"/>
                    </a:cubicBezTo>
                    <a:cubicBezTo>
                      <a:pt x="416992" y="67365"/>
                      <a:pt x="441916" y="47542"/>
                      <a:pt x="471038" y="39217"/>
                    </a:cubicBezTo>
                    <a:cubicBezTo>
                      <a:pt x="443220" y="92217"/>
                      <a:pt x="406808" y="161691"/>
                      <a:pt x="406371" y="1625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4" name="Google Shape;2754;p1"/>
              <p:cNvSpPr/>
              <p:nvPr/>
            </p:nvSpPr>
            <p:spPr>
              <a:xfrm>
                <a:off x="7880437" y="3129470"/>
                <a:ext cx="313858" cy="313858"/>
              </a:xfrm>
              <a:custGeom>
                <a:rect b="b" l="l" r="r" t="t"/>
                <a:pathLst>
                  <a:path extrusionOk="0" h="313858" w="313858">
                    <a:moveTo>
                      <a:pt x="0" y="156929"/>
                    </a:moveTo>
                    <a:cubicBezTo>
                      <a:pt x="0" y="243259"/>
                      <a:pt x="70224" y="313858"/>
                      <a:pt x="156929" y="313858"/>
                    </a:cubicBezTo>
                    <a:cubicBezTo>
                      <a:pt x="243634" y="313858"/>
                      <a:pt x="313858" y="243313"/>
                      <a:pt x="313858" y="156929"/>
                    </a:cubicBezTo>
                    <a:cubicBezTo>
                      <a:pt x="313858" y="65471"/>
                      <a:pt x="239007" y="0"/>
                      <a:pt x="156929" y="0"/>
                    </a:cubicBezTo>
                    <a:cubicBezTo>
                      <a:pt x="70608" y="0"/>
                      <a:pt x="0" y="70215"/>
                      <a:pt x="0" y="156929"/>
                    </a:cubicBezTo>
                    <a:close/>
                    <a:moveTo>
                      <a:pt x="156929" y="34866"/>
                    </a:moveTo>
                    <a:cubicBezTo>
                      <a:pt x="159421" y="34866"/>
                      <a:pt x="168551" y="40289"/>
                      <a:pt x="177591" y="64408"/>
                    </a:cubicBezTo>
                    <a:cubicBezTo>
                      <a:pt x="180200" y="71358"/>
                      <a:pt x="182460" y="79005"/>
                      <a:pt x="184381" y="87179"/>
                    </a:cubicBezTo>
                    <a:lnTo>
                      <a:pt x="129487" y="87179"/>
                    </a:lnTo>
                    <a:cubicBezTo>
                      <a:pt x="131407" y="79014"/>
                      <a:pt x="133667" y="71358"/>
                      <a:pt x="136267" y="64408"/>
                    </a:cubicBezTo>
                    <a:cubicBezTo>
                      <a:pt x="145316" y="40289"/>
                      <a:pt x="154445" y="34866"/>
                      <a:pt x="156929" y="34866"/>
                    </a:cubicBezTo>
                    <a:close/>
                    <a:moveTo>
                      <a:pt x="190080" y="122054"/>
                    </a:moveTo>
                    <a:cubicBezTo>
                      <a:pt x="191214" y="133256"/>
                      <a:pt x="191813" y="144941"/>
                      <a:pt x="191813" y="156929"/>
                    </a:cubicBezTo>
                    <a:cubicBezTo>
                      <a:pt x="191813" y="168918"/>
                      <a:pt x="191214" y="180602"/>
                      <a:pt x="190080" y="191804"/>
                    </a:cubicBezTo>
                    <a:lnTo>
                      <a:pt x="123796" y="191804"/>
                    </a:lnTo>
                    <a:cubicBezTo>
                      <a:pt x="122661" y="180602"/>
                      <a:pt x="122063" y="168918"/>
                      <a:pt x="122063" y="156929"/>
                    </a:cubicBezTo>
                    <a:cubicBezTo>
                      <a:pt x="122063" y="144941"/>
                      <a:pt x="122661" y="133256"/>
                      <a:pt x="123796" y="122054"/>
                    </a:cubicBezTo>
                    <a:lnTo>
                      <a:pt x="190080" y="122054"/>
                    </a:lnTo>
                    <a:close/>
                    <a:moveTo>
                      <a:pt x="278992" y="156929"/>
                    </a:moveTo>
                    <a:cubicBezTo>
                      <a:pt x="278992" y="169042"/>
                      <a:pt x="277215" y="180745"/>
                      <a:pt x="273909" y="191804"/>
                    </a:cubicBezTo>
                    <a:lnTo>
                      <a:pt x="225098" y="191804"/>
                    </a:lnTo>
                    <a:cubicBezTo>
                      <a:pt x="226134" y="180495"/>
                      <a:pt x="226679" y="168810"/>
                      <a:pt x="226679" y="156929"/>
                    </a:cubicBezTo>
                    <a:cubicBezTo>
                      <a:pt x="226679" y="145048"/>
                      <a:pt x="226144" y="133363"/>
                      <a:pt x="225098" y="122054"/>
                    </a:cubicBezTo>
                    <a:lnTo>
                      <a:pt x="273909" y="122054"/>
                    </a:lnTo>
                    <a:cubicBezTo>
                      <a:pt x="277215" y="133113"/>
                      <a:pt x="278992" y="144816"/>
                      <a:pt x="278992" y="156929"/>
                    </a:cubicBezTo>
                    <a:close/>
                    <a:moveTo>
                      <a:pt x="156929" y="278992"/>
                    </a:moveTo>
                    <a:cubicBezTo>
                      <a:pt x="154445" y="278992"/>
                      <a:pt x="145316" y="273570"/>
                      <a:pt x="136267" y="249450"/>
                    </a:cubicBezTo>
                    <a:cubicBezTo>
                      <a:pt x="133658" y="242500"/>
                      <a:pt x="131407" y="234621"/>
                      <a:pt x="129487" y="226447"/>
                    </a:cubicBezTo>
                    <a:lnTo>
                      <a:pt x="184381" y="226447"/>
                    </a:lnTo>
                    <a:cubicBezTo>
                      <a:pt x="182460" y="234612"/>
                      <a:pt x="180200" y="242500"/>
                      <a:pt x="177591" y="249450"/>
                    </a:cubicBezTo>
                    <a:cubicBezTo>
                      <a:pt x="168551" y="273570"/>
                      <a:pt x="159421" y="278992"/>
                      <a:pt x="156929" y="278992"/>
                    </a:cubicBezTo>
                    <a:close/>
                    <a:moveTo>
                      <a:pt x="88760" y="191804"/>
                    </a:moveTo>
                    <a:lnTo>
                      <a:pt x="39958" y="191804"/>
                    </a:lnTo>
                    <a:cubicBezTo>
                      <a:pt x="36653" y="180745"/>
                      <a:pt x="34875" y="169042"/>
                      <a:pt x="34875" y="156929"/>
                    </a:cubicBezTo>
                    <a:cubicBezTo>
                      <a:pt x="34875" y="144816"/>
                      <a:pt x="36662" y="132872"/>
                      <a:pt x="39958" y="121822"/>
                    </a:cubicBezTo>
                    <a:lnTo>
                      <a:pt x="88760" y="121822"/>
                    </a:lnTo>
                    <a:cubicBezTo>
                      <a:pt x="87724" y="133131"/>
                      <a:pt x="87179" y="145048"/>
                      <a:pt x="87179" y="156929"/>
                    </a:cubicBezTo>
                    <a:cubicBezTo>
                      <a:pt x="87179" y="168810"/>
                      <a:pt x="87724" y="180495"/>
                      <a:pt x="88760" y="191804"/>
                    </a:cubicBezTo>
                    <a:close/>
                    <a:moveTo>
                      <a:pt x="56815" y="226679"/>
                    </a:moveTo>
                    <a:lnTo>
                      <a:pt x="93798" y="226679"/>
                    </a:lnTo>
                    <a:cubicBezTo>
                      <a:pt x="96371" y="239355"/>
                      <a:pt x="99658" y="251147"/>
                      <a:pt x="103607" y="261697"/>
                    </a:cubicBezTo>
                    <a:cubicBezTo>
                      <a:pt x="104411" y="263850"/>
                      <a:pt x="105241" y="265896"/>
                      <a:pt x="106081" y="267888"/>
                    </a:cubicBezTo>
                    <a:cubicBezTo>
                      <a:pt x="86223" y="258750"/>
                      <a:pt x="69223" y="244439"/>
                      <a:pt x="56815" y="226688"/>
                    </a:cubicBezTo>
                    <a:close/>
                    <a:moveTo>
                      <a:pt x="207768" y="267879"/>
                    </a:moveTo>
                    <a:cubicBezTo>
                      <a:pt x="208607" y="265887"/>
                      <a:pt x="209430" y="263841"/>
                      <a:pt x="210242" y="261688"/>
                    </a:cubicBezTo>
                    <a:cubicBezTo>
                      <a:pt x="214190" y="251147"/>
                      <a:pt x="217487" y="239123"/>
                      <a:pt x="220051" y="226438"/>
                    </a:cubicBezTo>
                    <a:lnTo>
                      <a:pt x="257034" y="226438"/>
                    </a:lnTo>
                    <a:cubicBezTo>
                      <a:pt x="244626" y="244188"/>
                      <a:pt x="227626" y="258741"/>
                      <a:pt x="207768" y="267870"/>
                    </a:cubicBezTo>
                    <a:close/>
                    <a:moveTo>
                      <a:pt x="257034" y="87179"/>
                    </a:moveTo>
                    <a:lnTo>
                      <a:pt x="220051" y="87179"/>
                    </a:lnTo>
                    <a:cubicBezTo>
                      <a:pt x="217478" y="74503"/>
                      <a:pt x="214190" y="62711"/>
                      <a:pt x="210242" y="52161"/>
                    </a:cubicBezTo>
                    <a:cubicBezTo>
                      <a:pt x="209439" y="50008"/>
                      <a:pt x="208607" y="47962"/>
                      <a:pt x="207768" y="45970"/>
                    </a:cubicBezTo>
                    <a:cubicBezTo>
                      <a:pt x="227626" y="55109"/>
                      <a:pt x="244626" y="69420"/>
                      <a:pt x="257034" y="87170"/>
                    </a:cubicBezTo>
                    <a:close/>
                    <a:moveTo>
                      <a:pt x="106081" y="45979"/>
                    </a:moveTo>
                    <a:cubicBezTo>
                      <a:pt x="105241" y="47971"/>
                      <a:pt x="104420" y="50017"/>
                      <a:pt x="103607" y="52170"/>
                    </a:cubicBezTo>
                    <a:cubicBezTo>
                      <a:pt x="99658" y="62711"/>
                      <a:pt x="96362" y="74503"/>
                      <a:pt x="93798" y="87188"/>
                    </a:cubicBezTo>
                    <a:lnTo>
                      <a:pt x="56815" y="87188"/>
                    </a:lnTo>
                    <a:cubicBezTo>
                      <a:pt x="69223" y="69438"/>
                      <a:pt x="86223" y="55118"/>
                      <a:pt x="106081" y="459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sng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55" name="Google Shape;2755;p1"/>
          <p:cNvSpPr txBox="1"/>
          <p:nvPr>
            <p:ph type="ctrTitle"/>
          </p:nvPr>
        </p:nvSpPr>
        <p:spPr>
          <a:xfrm>
            <a:off x="654600" y="924075"/>
            <a:ext cx="5211000" cy="19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/>
              <a:t>Voyage au Cœur des Dynamiques Cachées des Incendies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61" name="Google Shape;2761;p2"/>
          <p:cNvSpPr txBox="1"/>
          <p:nvPr>
            <p:ph idx="7" type="title"/>
          </p:nvPr>
        </p:nvSpPr>
        <p:spPr>
          <a:xfrm>
            <a:off x="985575" y="1933870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2" name="Google Shape;2762;p2"/>
          <p:cNvSpPr txBox="1"/>
          <p:nvPr>
            <p:ph idx="9" type="title"/>
          </p:nvPr>
        </p:nvSpPr>
        <p:spPr>
          <a:xfrm>
            <a:off x="3674221" y="1933870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63" name="Google Shape;2763;p2"/>
          <p:cNvSpPr txBox="1"/>
          <p:nvPr>
            <p:ph idx="14" type="title"/>
          </p:nvPr>
        </p:nvSpPr>
        <p:spPr>
          <a:xfrm>
            <a:off x="6125924" y="1974045"/>
            <a:ext cx="734700" cy="44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64" name="Google Shape;2764;p2"/>
          <p:cNvSpPr txBox="1"/>
          <p:nvPr>
            <p:ph idx="16" type="subTitle"/>
          </p:nvPr>
        </p:nvSpPr>
        <p:spPr>
          <a:xfrm>
            <a:off x="924020" y="2535728"/>
            <a:ext cx="159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400"/>
              <a:t>Partie Informatique</a:t>
            </a:r>
            <a:endParaRPr sz="1400"/>
          </a:p>
        </p:txBody>
      </p:sp>
      <p:sp>
        <p:nvSpPr>
          <p:cNvPr id="2765" name="Google Shape;2765;p2"/>
          <p:cNvSpPr txBox="1"/>
          <p:nvPr/>
        </p:nvSpPr>
        <p:spPr>
          <a:xfrm>
            <a:off x="3565027" y="2535728"/>
            <a:ext cx="159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Partie Statistique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6" name="Google Shape;2766;p2"/>
          <p:cNvSpPr txBox="1"/>
          <p:nvPr/>
        </p:nvSpPr>
        <p:spPr>
          <a:xfrm>
            <a:off x="6064369" y="2575903"/>
            <a:ext cx="159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Partie Administrative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0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6"/>
          <p:cNvSpPr txBox="1"/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Partie Informatique</a:t>
            </a:r>
            <a:endParaRPr/>
          </a:p>
        </p:txBody>
      </p:sp>
      <p:sp>
        <p:nvSpPr>
          <p:cNvPr id="2772" name="Google Shape;2772;p6"/>
          <p:cNvSpPr txBox="1"/>
          <p:nvPr>
            <p:ph idx="1" type="subTitle"/>
          </p:nvPr>
        </p:nvSpPr>
        <p:spPr>
          <a:xfrm>
            <a:off x="720000" y="1547900"/>
            <a:ext cx="41976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Nous avons </a:t>
            </a:r>
            <a:r>
              <a:rPr lang="en"/>
              <a:t>décomposé</a:t>
            </a:r>
            <a:r>
              <a:rPr lang="en"/>
              <a:t> la Partie Informatique en 4 parties essentiels: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Creation des Tables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Injection des Tables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Affichage et Nettoyage des </a:t>
            </a:r>
            <a:r>
              <a:rPr lang="en"/>
              <a:t>données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Exportation des </a:t>
            </a:r>
            <a:r>
              <a:rPr lang="en"/>
              <a:t>données </a:t>
            </a:r>
            <a:endParaRPr/>
          </a:p>
        </p:txBody>
      </p:sp>
      <p:pic>
        <p:nvPicPr>
          <p:cNvPr id="2773" name="Google Shape;2773;p6"/>
          <p:cNvPicPr preferRelativeResize="0"/>
          <p:nvPr/>
        </p:nvPicPr>
        <p:blipFill rotWithShape="1">
          <a:blip r:embed="rId3">
            <a:alphaModFix/>
          </a:blip>
          <a:srcRect b="-6940" l="-5020" r="5019" t="6939"/>
          <a:stretch/>
        </p:blipFill>
        <p:spPr>
          <a:xfrm>
            <a:off x="5092150" y="1154888"/>
            <a:ext cx="3084325" cy="308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Les Tables Crees</a:t>
            </a:r>
            <a:endParaRPr/>
          </a:p>
        </p:txBody>
      </p:sp>
      <p:sp>
        <p:nvSpPr>
          <p:cNvPr id="2779" name="Google Shape;2779;p10"/>
          <p:cNvSpPr txBox="1"/>
          <p:nvPr>
            <p:ph idx="7" type="subTitle"/>
          </p:nvPr>
        </p:nvSpPr>
        <p:spPr>
          <a:xfrm>
            <a:off x="829800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Incendies</a:t>
            </a:r>
            <a:endParaRPr sz="1500"/>
          </a:p>
        </p:txBody>
      </p:sp>
      <p:sp>
        <p:nvSpPr>
          <p:cNvPr id="2780" name="Google Shape;2780;p10"/>
          <p:cNvSpPr txBox="1"/>
          <p:nvPr>
            <p:ph idx="8" type="subTitle"/>
          </p:nvPr>
        </p:nvSpPr>
        <p:spPr>
          <a:xfrm>
            <a:off x="3499799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Incendies2023</a:t>
            </a:r>
            <a:endParaRPr sz="1500"/>
          </a:p>
        </p:txBody>
      </p:sp>
      <p:sp>
        <p:nvSpPr>
          <p:cNvPr id="2781" name="Google Shape;2781;p10"/>
          <p:cNvSpPr txBox="1"/>
          <p:nvPr>
            <p:ph idx="9" type="subTitle"/>
          </p:nvPr>
        </p:nvSpPr>
        <p:spPr>
          <a:xfrm>
            <a:off x="6169799" y="17602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Departements</a:t>
            </a:r>
            <a:endParaRPr sz="1500"/>
          </a:p>
        </p:txBody>
      </p:sp>
      <p:sp>
        <p:nvSpPr>
          <p:cNvPr id="2782" name="Google Shape;2782;p10"/>
          <p:cNvSpPr txBox="1"/>
          <p:nvPr>
            <p:ph idx="13" type="subTitle"/>
          </p:nvPr>
        </p:nvSpPr>
        <p:spPr>
          <a:xfrm>
            <a:off x="829950" y="28334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Meteo</a:t>
            </a:r>
            <a:endParaRPr sz="1500"/>
          </a:p>
        </p:txBody>
      </p:sp>
      <p:sp>
        <p:nvSpPr>
          <p:cNvPr id="2783" name="Google Shape;2783;p10"/>
          <p:cNvSpPr txBox="1"/>
          <p:nvPr>
            <p:ph idx="14" type="subTitle"/>
          </p:nvPr>
        </p:nvSpPr>
        <p:spPr>
          <a:xfrm>
            <a:off x="3499974" y="28334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Geo</a:t>
            </a:r>
            <a:endParaRPr sz="1500"/>
          </a:p>
        </p:txBody>
      </p:sp>
      <p:sp>
        <p:nvSpPr>
          <p:cNvPr id="2784" name="Google Shape;2784;p10"/>
          <p:cNvSpPr txBox="1"/>
          <p:nvPr>
            <p:ph idx="15" type="subTitle"/>
          </p:nvPr>
        </p:nvSpPr>
        <p:spPr>
          <a:xfrm>
            <a:off x="6169974" y="2833425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Incendies-Dep</a:t>
            </a:r>
            <a:endParaRPr sz="1500"/>
          </a:p>
        </p:txBody>
      </p:sp>
      <p:grpSp>
        <p:nvGrpSpPr>
          <p:cNvPr id="2785" name="Google Shape;2785;p10"/>
          <p:cNvGrpSpPr/>
          <p:nvPr/>
        </p:nvGrpSpPr>
        <p:grpSpPr>
          <a:xfrm>
            <a:off x="1758303" y="1333247"/>
            <a:ext cx="287545" cy="350530"/>
            <a:chOff x="7789534" y="1225632"/>
            <a:chExt cx="489189" cy="596343"/>
          </a:xfrm>
        </p:grpSpPr>
        <p:sp>
          <p:nvSpPr>
            <p:cNvPr id="2786" name="Google Shape;2786;p10"/>
            <p:cNvSpPr/>
            <p:nvPr/>
          </p:nvSpPr>
          <p:spPr>
            <a:xfrm>
              <a:off x="7789534" y="1225632"/>
              <a:ext cx="489189" cy="596343"/>
            </a:xfrm>
            <a:custGeom>
              <a:rect b="b" l="l" r="r" t="t"/>
              <a:pathLst>
                <a:path extrusionOk="0" h="596343" w="489189">
                  <a:moveTo>
                    <a:pt x="436778" y="0"/>
                  </a:moveTo>
                  <a:lnTo>
                    <a:pt x="52411" y="0"/>
                  </a:lnTo>
                  <a:cubicBezTo>
                    <a:pt x="23512" y="0"/>
                    <a:pt x="0" y="23512"/>
                    <a:pt x="0" y="52411"/>
                  </a:cubicBezTo>
                  <a:lnTo>
                    <a:pt x="0" y="543932"/>
                  </a:lnTo>
                  <a:cubicBezTo>
                    <a:pt x="0" y="572831"/>
                    <a:pt x="23512" y="596343"/>
                    <a:pt x="52411" y="596343"/>
                  </a:cubicBezTo>
                  <a:lnTo>
                    <a:pt x="436778" y="596343"/>
                  </a:lnTo>
                  <a:cubicBezTo>
                    <a:pt x="465678" y="596343"/>
                    <a:pt x="489189" y="572831"/>
                    <a:pt x="489189" y="543932"/>
                  </a:cubicBezTo>
                  <a:lnTo>
                    <a:pt x="489189" y="52411"/>
                  </a:lnTo>
                  <a:cubicBezTo>
                    <a:pt x="489189" y="23512"/>
                    <a:pt x="465678" y="0"/>
                    <a:pt x="436778" y="0"/>
                  </a:cubicBezTo>
                  <a:close/>
                  <a:moveTo>
                    <a:pt x="52411" y="34947"/>
                  </a:moveTo>
                  <a:lnTo>
                    <a:pt x="436778" y="34947"/>
                  </a:lnTo>
                  <a:cubicBezTo>
                    <a:pt x="446408" y="34947"/>
                    <a:pt x="454252" y="42790"/>
                    <a:pt x="454252" y="52420"/>
                  </a:cubicBezTo>
                  <a:lnTo>
                    <a:pt x="454252" y="174715"/>
                  </a:lnTo>
                  <a:lnTo>
                    <a:pt x="34947" y="174715"/>
                  </a:lnTo>
                  <a:lnTo>
                    <a:pt x="34947" y="52411"/>
                  </a:lnTo>
                  <a:cubicBezTo>
                    <a:pt x="34947" y="42781"/>
                    <a:pt x="42789" y="34938"/>
                    <a:pt x="52420" y="34938"/>
                  </a:cubicBezTo>
                  <a:close/>
                  <a:moveTo>
                    <a:pt x="279537" y="281869"/>
                  </a:moveTo>
                  <a:lnTo>
                    <a:pt x="279537" y="351753"/>
                  </a:lnTo>
                  <a:lnTo>
                    <a:pt x="209652" y="351753"/>
                  </a:lnTo>
                  <a:lnTo>
                    <a:pt x="209652" y="281869"/>
                  </a:lnTo>
                  <a:lnTo>
                    <a:pt x="279537" y="281869"/>
                  </a:lnTo>
                  <a:close/>
                  <a:moveTo>
                    <a:pt x="384367" y="281869"/>
                  </a:moveTo>
                  <a:lnTo>
                    <a:pt x="384367" y="351753"/>
                  </a:lnTo>
                  <a:lnTo>
                    <a:pt x="314484" y="351753"/>
                  </a:lnTo>
                  <a:lnTo>
                    <a:pt x="314484" y="281869"/>
                  </a:lnTo>
                  <a:lnTo>
                    <a:pt x="384367" y="281869"/>
                  </a:lnTo>
                  <a:close/>
                  <a:moveTo>
                    <a:pt x="104830" y="386699"/>
                  </a:moveTo>
                  <a:lnTo>
                    <a:pt x="174715" y="386699"/>
                  </a:lnTo>
                  <a:lnTo>
                    <a:pt x="174715" y="456584"/>
                  </a:lnTo>
                  <a:lnTo>
                    <a:pt x="104830" y="456584"/>
                  </a:lnTo>
                  <a:lnTo>
                    <a:pt x="104830" y="386699"/>
                  </a:lnTo>
                  <a:close/>
                  <a:moveTo>
                    <a:pt x="209662" y="386699"/>
                  </a:moveTo>
                  <a:lnTo>
                    <a:pt x="279546" y="386699"/>
                  </a:lnTo>
                  <a:lnTo>
                    <a:pt x="279546" y="456584"/>
                  </a:lnTo>
                  <a:lnTo>
                    <a:pt x="209662" y="456584"/>
                  </a:lnTo>
                  <a:lnTo>
                    <a:pt x="209662" y="386699"/>
                  </a:lnTo>
                  <a:close/>
                  <a:moveTo>
                    <a:pt x="279546" y="491530"/>
                  </a:moveTo>
                  <a:lnTo>
                    <a:pt x="279546" y="561414"/>
                  </a:lnTo>
                  <a:lnTo>
                    <a:pt x="209662" y="561414"/>
                  </a:lnTo>
                  <a:lnTo>
                    <a:pt x="209662" y="491530"/>
                  </a:lnTo>
                  <a:lnTo>
                    <a:pt x="279546" y="491530"/>
                  </a:lnTo>
                  <a:close/>
                  <a:moveTo>
                    <a:pt x="314492" y="386699"/>
                  </a:moveTo>
                  <a:lnTo>
                    <a:pt x="384376" y="386699"/>
                  </a:lnTo>
                  <a:lnTo>
                    <a:pt x="384376" y="561414"/>
                  </a:lnTo>
                  <a:lnTo>
                    <a:pt x="314492" y="561414"/>
                  </a:lnTo>
                  <a:lnTo>
                    <a:pt x="314492" y="386699"/>
                  </a:lnTo>
                  <a:close/>
                  <a:moveTo>
                    <a:pt x="174724" y="351753"/>
                  </a:moveTo>
                  <a:lnTo>
                    <a:pt x="104839" y="351753"/>
                  </a:lnTo>
                  <a:lnTo>
                    <a:pt x="104839" y="281869"/>
                  </a:lnTo>
                  <a:lnTo>
                    <a:pt x="174724" y="281869"/>
                  </a:lnTo>
                  <a:lnTo>
                    <a:pt x="174724" y="351753"/>
                  </a:lnTo>
                  <a:close/>
                  <a:moveTo>
                    <a:pt x="104839" y="491521"/>
                  </a:moveTo>
                  <a:lnTo>
                    <a:pt x="174724" y="491521"/>
                  </a:lnTo>
                  <a:lnTo>
                    <a:pt x="174724" y="561406"/>
                  </a:lnTo>
                  <a:lnTo>
                    <a:pt x="104839" y="561406"/>
                  </a:lnTo>
                  <a:lnTo>
                    <a:pt x="104839" y="491521"/>
                  </a:lnTo>
                  <a:close/>
                  <a:moveTo>
                    <a:pt x="436788" y="561406"/>
                  </a:moveTo>
                  <a:lnTo>
                    <a:pt x="419314" y="561406"/>
                  </a:lnTo>
                  <a:lnTo>
                    <a:pt x="419314" y="264395"/>
                  </a:lnTo>
                  <a:cubicBezTo>
                    <a:pt x="419314" y="254747"/>
                    <a:pt x="411489" y="246922"/>
                    <a:pt x="401841" y="246922"/>
                  </a:cubicBezTo>
                  <a:lnTo>
                    <a:pt x="87358" y="246922"/>
                  </a:lnTo>
                  <a:cubicBezTo>
                    <a:pt x="77709" y="246922"/>
                    <a:pt x="69884" y="254747"/>
                    <a:pt x="69884" y="264395"/>
                  </a:cubicBezTo>
                  <a:lnTo>
                    <a:pt x="69884" y="561406"/>
                  </a:lnTo>
                  <a:lnTo>
                    <a:pt x="52411" y="561406"/>
                  </a:lnTo>
                  <a:cubicBezTo>
                    <a:pt x="42781" y="561406"/>
                    <a:pt x="34937" y="553562"/>
                    <a:pt x="34937" y="543932"/>
                  </a:cubicBezTo>
                  <a:lnTo>
                    <a:pt x="34937" y="209653"/>
                  </a:lnTo>
                  <a:lnTo>
                    <a:pt x="454242" y="209653"/>
                  </a:lnTo>
                  <a:lnTo>
                    <a:pt x="454242" y="543932"/>
                  </a:lnTo>
                  <a:cubicBezTo>
                    <a:pt x="454242" y="553562"/>
                    <a:pt x="446400" y="561406"/>
                    <a:pt x="436770" y="5614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10"/>
            <p:cNvSpPr/>
            <p:nvPr/>
          </p:nvSpPr>
          <p:spPr>
            <a:xfrm>
              <a:off x="8173892" y="1330453"/>
              <a:ext cx="34946" cy="34946"/>
            </a:xfrm>
            <a:custGeom>
              <a:rect b="b" l="l" r="r" t="t"/>
              <a:pathLst>
                <a:path extrusionOk="0" h="34946" w="34946">
                  <a:moveTo>
                    <a:pt x="34947" y="17473"/>
                  </a:moveTo>
                  <a:cubicBezTo>
                    <a:pt x="34947" y="27121"/>
                    <a:pt x="27121" y="34947"/>
                    <a:pt x="17473" y="34947"/>
                  </a:cubicBezTo>
                  <a:cubicBezTo>
                    <a:pt x="7825" y="34947"/>
                    <a:pt x="0" y="27121"/>
                    <a:pt x="0" y="17473"/>
                  </a:cubicBezTo>
                  <a:cubicBezTo>
                    <a:pt x="0" y="7825"/>
                    <a:pt x="7825" y="0"/>
                    <a:pt x="17473" y="0"/>
                  </a:cubicBezTo>
                  <a:cubicBezTo>
                    <a:pt x="27121" y="0"/>
                    <a:pt x="34947" y="7825"/>
                    <a:pt x="34947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10"/>
            <p:cNvSpPr/>
            <p:nvPr/>
          </p:nvSpPr>
          <p:spPr>
            <a:xfrm>
              <a:off x="8104008" y="1330453"/>
              <a:ext cx="34946" cy="34946"/>
            </a:xfrm>
            <a:custGeom>
              <a:rect b="b" l="l" r="r" t="t"/>
              <a:pathLst>
                <a:path extrusionOk="0" h="34946" w="34946">
                  <a:moveTo>
                    <a:pt x="34947" y="17473"/>
                  </a:moveTo>
                  <a:cubicBezTo>
                    <a:pt x="34947" y="27121"/>
                    <a:pt x="27121" y="34947"/>
                    <a:pt x="17474" y="34947"/>
                  </a:cubicBezTo>
                  <a:cubicBezTo>
                    <a:pt x="7826" y="34947"/>
                    <a:pt x="0" y="27121"/>
                    <a:pt x="0" y="17473"/>
                  </a:cubicBezTo>
                  <a:cubicBezTo>
                    <a:pt x="0" y="7825"/>
                    <a:pt x="7826" y="0"/>
                    <a:pt x="17474" y="0"/>
                  </a:cubicBezTo>
                  <a:cubicBezTo>
                    <a:pt x="27121" y="0"/>
                    <a:pt x="34947" y="7825"/>
                    <a:pt x="34947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10"/>
            <p:cNvSpPr/>
            <p:nvPr/>
          </p:nvSpPr>
          <p:spPr>
            <a:xfrm>
              <a:off x="8034124" y="1330453"/>
              <a:ext cx="34946" cy="34946"/>
            </a:xfrm>
            <a:custGeom>
              <a:rect b="b" l="l" r="r" t="t"/>
              <a:pathLst>
                <a:path extrusionOk="0" h="34946" w="34946">
                  <a:moveTo>
                    <a:pt x="34947" y="17473"/>
                  </a:moveTo>
                  <a:cubicBezTo>
                    <a:pt x="34947" y="27121"/>
                    <a:pt x="27121" y="34947"/>
                    <a:pt x="17473" y="34947"/>
                  </a:cubicBezTo>
                  <a:cubicBezTo>
                    <a:pt x="7825" y="34947"/>
                    <a:pt x="0" y="27121"/>
                    <a:pt x="0" y="17473"/>
                  </a:cubicBezTo>
                  <a:cubicBezTo>
                    <a:pt x="0" y="7825"/>
                    <a:pt x="7825" y="0"/>
                    <a:pt x="17473" y="0"/>
                  </a:cubicBezTo>
                  <a:cubicBezTo>
                    <a:pt x="27121" y="0"/>
                    <a:pt x="34947" y="7825"/>
                    <a:pt x="34947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0" name="Google Shape;2790;p10"/>
          <p:cNvSpPr/>
          <p:nvPr/>
        </p:nvSpPr>
        <p:spPr>
          <a:xfrm>
            <a:off x="7067027" y="2406828"/>
            <a:ext cx="350424" cy="350393"/>
          </a:xfrm>
          <a:custGeom>
            <a:rect b="b" l="l" r="r" t="t"/>
            <a:pathLst>
              <a:path extrusionOk="0" h="596414" w="596467">
                <a:moveTo>
                  <a:pt x="578870" y="525298"/>
                </a:moveTo>
                <a:lnTo>
                  <a:pt x="560288" y="525298"/>
                </a:lnTo>
                <a:lnTo>
                  <a:pt x="560288" y="123465"/>
                </a:lnTo>
                <a:cubicBezTo>
                  <a:pt x="560288" y="116399"/>
                  <a:pt x="556000" y="110030"/>
                  <a:pt x="549479" y="107323"/>
                </a:cubicBezTo>
                <a:cubicBezTo>
                  <a:pt x="542958" y="104616"/>
                  <a:pt x="535454" y="106117"/>
                  <a:pt x="530452" y="111111"/>
                </a:cubicBezTo>
                <a:cubicBezTo>
                  <a:pt x="523841" y="117677"/>
                  <a:pt x="234853" y="406665"/>
                  <a:pt x="228332" y="413231"/>
                </a:cubicBezTo>
                <a:lnTo>
                  <a:pt x="135873" y="320764"/>
                </a:lnTo>
                <a:cubicBezTo>
                  <a:pt x="130871" y="315761"/>
                  <a:pt x="123367" y="314269"/>
                  <a:pt x="116846" y="316976"/>
                </a:cubicBezTo>
                <a:cubicBezTo>
                  <a:pt x="110235" y="319683"/>
                  <a:pt x="106036" y="326052"/>
                  <a:pt x="106036" y="333118"/>
                </a:cubicBezTo>
                <a:lnTo>
                  <a:pt x="106036" y="525298"/>
                </a:lnTo>
                <a:lnTo>
                  <a:pt x="71108" y="525298"/>
                </a:lnTo>
                <a:lnTo>
                  <a:pt x="71108" y="17473"/>
                </a:lnTo>
                <a:cubicBezTo>
                  <a:pt x="71108" y="7825"/>
                  <a:pt x="63247" y="0"/>
                  <a:pt x="53599" y="0"/>
                </a:cubicBezTo>
                <a:cubicBezTo>
                  <a:pt x="43951" y="0"/>
                  <a:pt x="36090" y="7825"/>
                  <a:pt x="36090" y="17473"/>
                </a:cubicBezTo>
                <a:lnTo>
                  <a:pt x="36090" y="36108"/>
                </a:lnTo>
                <a:lnTo>
                  <a:pt x="17509" y="36108"/>
                </a:lnTo>
                <a:cubicBezTo>
                  <a:pt x="7861" y="36108"/>
                  <a:pt x="0" y="43933"/>
                  <a:pt x="0" y="53581"/>
                </a:cubicBezTo>
                <a:cubicBezTo>
                  <a:pt x="0" y="63229"/>
                  <a:pt x="7861" y="71055"/>
                  <a:pt x="17509" y="71055"/>
                </a:cubicBezTo>
                <a:lnTo>
                  <a:pt x="36090" y="71055"/>
                </a:lnTo>
                <a:lnTo>
                  <a:pt x="36090" y="106001"/>
                </a:lnTo>
                <a:lnTo>
                  <a:pt x="17509" y="106001"/>
                </a:lnTo>
                <a:cubicBezTo>
                  <a:pt x="7861" y="106001"/>
                  <a:pt x="0" y="113827"/>
                  <a:pt x="0" y="123474"/>
                </a:cubicBezTo>
                <a:cubicBezTo>
                  <a:pt x="0" y="133122"/>
                  <a:pt x="7861" y="140948"/>
                  <a:pt x="17509" y="140948"/>
                </a:cubicBezTo>
                <a:lnTo>
                  <a:pt x="36090" y="140948"/>
                </a:lnTo>
                <a:lnTo>
                  <a:pt x="36090" y="175894"/>
                </a:lnTo>
                <a:lnTo>
                  <a:pt x="17509" y="175894"/>
                </a:lnTo>
                <a:cubicBezTo>
                  <a:pt x="7861" y="175894"/>
                  <a:pt x="0" y="183720"/>
                  <a:pt x="0" y="193368"/>
                </a:cubicBezTo>
                <a:cubicBezTo>
                  <a:pt x="0" y="203015"/>
                  <a:pt x="7861" y="210841"/>
                  <a:pt x="17509" y="210841"/>
                </a:cubicBezTo>
                <a:lnTo>
                  <a:pt x="36090" y="210841"/>
                </a:lnTo>
                <a:lnTo>
                  <a:pt x="36090" y="245787"/>
                </a:lnTo>
                <a:lnTo>
                  <a:pt x="17509" y="245787"/>
                </a:lnTo>
                <a:cubicBezTo>
                  <a:pt x="7861" y="245787"/>
                  <a:pt x="0" y="253613"/>
                  <a:pt x="0" y="263261"/>
                </a:cubicBezTo>
                <a:cubicBezTo>
                  <a:pt x="0" y="272909"/>
                  <a:pt x="7861" y="280734"/>
                  <a:pt x="17509" y="280734"/>
                </a:cubicBezTo>
                <a:lnTo>
                  <a:pt x="36090" y="280734"/>
                </a:lnTo>
                <a:lnTo>
                  <a:pt x="36090" y="315681"/>
                </a:lnTo>
                <a:lnTo>
                  <a:pt x="17509" y="315681"/>
                </a:lnTo>
                <a:cubicBezTo>
                  <a:pt x="7861" y="315681"/>
                  <a:pt x="0" y="323506"/>
                  <a:pt x="0" y="333154"/>
                </a:cubicBezTo>
                <a:cubicBezTo>
                  <a:pt x="0" y="342802"/>
                  <a:pt x="7861" y="350627"/>
                  <a:pt x="17509" y="350627"/>
                </a:cubicBezTo>
                <a:lnTo>
                  <a:pt x="36090" y="350627"/>
                </a:lnTo>
                <a:lnTo>
                  <a:pt x="36090" y="385574"/>
                </a:lnTo>
                <a:lnTo>
                  <a:pt x="17509" y="385574"/>
                </a:lnTo>
                <a:cubicBezTo>
                  <a:pt x="7861" y="385574"/>
                  <a:pt x="0" y="393399"/>
                  <a:pt x="0" y="403047"/>
                </a:cubicBezTo>
                <a:cubicBezTo>
                  <a:pt x="0" y="412695"/>
                  <a:pt x="7861" y="420520"/>
                  <a:pt x="17509" y="420520"/>
                </a:cubicBezTo>
                <a:lnTo>
                  <a:pt x="36090" y="420520"/>
                </a:lnTo>
                <a:lnTo>
                  <a:pt x="36090" y="455467"/>
                </a:lnTo>
                <a:lnTo>
                  <a:pt x="17509" y="455467"/>
                </a:lnTo>
                <a:cubicBezTo>
                  <a:pt x="7861" y="455467"/>
                  <a:pt x="0" y="463292"/>
                  <a:pt x="0" y="472940"/>
                </a:cubicBezTo>
                <a:cubicBezTo>
                  <a:pt x="0" y="482588"/>
                  <a:pt x="7861" y="490414"/>
                  <a:pt x="17509" y="490414"/>
                </a:cubicBezTo>
                <a:lnTo>
                  <a:pt x="36090" y="490414"/>
                </a:lnTo>
                <a:lnTo>
                  <a:pt x="36090" y="525360"/>
                </a:lnTo>
                <a:lnTo>
                  <a:pt x="17509" y="525360"/>
                </a:lnTo>
                <a:cubicBezTo>
                  <a:pt x="7861" y="525360"/>
                  <a:pt x="0" y="533186"/>
                  <a:pt x="0" y="542833"/>
                </a:cubicBezTo>
                <a:cubicBezTo>
                  <a:pt x="0" y="552481"/>
                  <a:pt x="7861" y="560307"/>
                  <a:pt x="17509" y="560307"/>
                </a:cubicBezTo>
                <a:lnTo>
                  <a:pt x="36090" y="560307"/>
                </a:lnTo>
                <a:lnTo>
                  <a:pt x="36090" y="578941"/>
                </a:lnTo>
                <a:cubicBezTo>
                  <a:pt x="36090" y="588589"/>
                  <a:pt x="43951" y="596415"/>
                  <a:pt x="53599" y="596415"/>
                </a:cubicBezTo>
                <a:cubicBezTo>
                  <a:pt x="63247" y="596415"/>
                  <a:pt x="71108" y="588589"/>
                  <a:pt x="71108" y="578941"/>
                </a:cubicBezTo>
                <a:lnTo>
                  <a:pt x="71108" y="560307"/>
                </a:lnTo>
                <a:lnTo>
                  <a:pt x="106036" y="560307"/>
                </a:lnTo>
                <a:lnTo>
                  <a:pt x="106036" y="578941"/>
                </a:lnTo>
                <a:cubicBezTo>
                  <a:pt x="106036" y="588589"/>
                  <a:pt x="113808" y="596415"/>
                  <a:pt x="123456" y="596415"/>
                </a:cubicBezTo>
                <a:cubicBezTo>
                  <a:pt x="133104" y="596415"/>
                  <a:pt x="140965" y="588589"/>
                  <a:pt x="140965" y="578941"/>
                </a:cubicBezTo>
                <a:lnTo>
                  <a:pt x="140965" y="560307"/>
                </a:lnTo>
                <a:lnTo>
                  <a:pt x="175894" y="560307"/>
                </a:lnTo>
                <a:lnTo>
                  <a:pt x="175894" y="578941"/>
                </a:lnTo>
                <a:cubicBezTo>
                  <a:pt x="175894" y="588589"/>
                  <a:pt x="183755" y="596415"/>
                  <a:pt x="193403" y="596415"/>
                </a:cubicBezTo>
                <a:cubicBezTo>
                  <a:pt x="203051" y="596415"/>
                  <a:pt x="210823" y="588589"/>
                  <a:pt x="210823" y="578941"/>
                </a:cubicBezTo>
                <a:lnTo>
                  <a:pt x="210823" y="560307"/>
                </a:lnTo>
                <a:lnTo>
                  <a:pt x="245840" y="560307"/>
                </a:lnTo>
                <a:lnTo>
                  <a:pt x="245840" y="578941"/>
                </a:lnTo>
                <a:cubicBezTo>
                  <a:pt x="245840" y="588589"/>
                  <a:pt x="253612" y="596415"/>
                  <a:pt x="263260" y="596415"/>
                </a:cubicBezTo>
                <a:cubicBezTo>
                  <a:pt x="272909" y="596415"/>
                  <a:pt x="280770" y="588589"/>
                  <a:pt x="280770" y="578941"/>
                </a:cubicBezTo>
                <a:lnTo>
                  <a:pt x="280770" y="560307"/>
                </a:lnTo>
                <a:lnTo>
                  <a:pt x="315698" y="560307"/>
                </a:lnTo>
                <a:lnTo>
                  <a:pt x="315698" y="578941"/>
                </a:lnTo>
                <a:cubicBezTo>
                  <a:pt x="315698" y="588589"/>
                  <a:pt x="323559" y="596415"/>
                  <a:pt x="333208" y="596415"/>
                </a:cubicBezTo>
                <a:cubicBezTo>
                  <a:pt x="342855" y="596415"/>
                  <a:pt x="350627" y="588589"/>
                  <a:pt x="350627" y="578941"/>
                </a:cubicBezTo>
                <a:lnTo>
                  <a:pt x="350627" y="560307"/>
                </a:lnTo>
                <a:lnTo>
                  <a:pt x="385556" y="560307"/>
                </a:lnTo>
                <a:lnTo>
                  <a:pt x="385556" y="578941"/>
                </a:lnTo>
                <a:cubicBezTo>
                  <a:pt x="385556" y="588589"/>
                  <a:pt x="393417" y="596415"/>
                  <a:pt x="403064" y="596415"/>
                </a:cubicBezTo>
                <a:cubicBezTo>
                  <a:pt x="412713" y="596415"/>
                  <a:pt x="420574" y="588589"/>
                  <a:pt x="420574" y="578941"/>
                </a:cubicBezTo>
                <a:lnTo>
                  <a:pt x="420574" y="560307"/>
                </a:lnTo>
                <a:lnTo>
                  <a:pt x="455502" y="560307"/>
                </a:lnTo>
                <a:lnTo>
                  <a:pt x="455502" y="578941"/>
                </a:lnTo>
                <a:cubicBezTo>
                  <a:pt x="455502" y="588589"/>
                  <a:pt x="463274" y="596415"/>
                  <a:pt x="472922" y="596415"/>
                </a:cubicBezTo>
                <a:cubicBezTo>
                  <a:pt x="482570" y="596415"/>
                  <a:pt x="490431" y="588589"/>
                  <a:pt x="490431" y="578941"/>
                </a:cubicBezTo>
                <a:lnTo>
                  <a:pt x="490431" y="560307"/>
                </a:lnTo>
                <a:lnTo>
                  <a:pt x="525360" y="560307"/>
                </a:lnTo>
                <a:lnTo>
                  <a:pt x="525360" y="578941"/>
                </a:lnTo>
                <a:cubicBezTo>
                  <a:pt x="525360" y="588589"/>
                  <a:pt x="533221" y="596415"/>
                  <a:pt x="542869" y="596415"/>
                </a:cubicBezTo>
                <a:cubicBezTo>
                  <a:pt x="552517" y="596415"/>
                  <a:pt x="560288" y="588589"/>
                  <a:pt x="560288" y="578941"/>
                </a:cubicBezTo>
                <a:lnTo>
                  <a:pt x="560288" y="560307"/>
                </a:lnTo>
                <a:lnTo>
                  <a:pt x="578959" y="560307"/>
                </a:lnTo>
                <a:cubicBezTo>
                  <a:pt x="588607" y="560307"/>
                  <a:pt x="596468" y="552481"/>
                  <a:pt x="596468" y="542833"/>
                </a:cubicBezTo>
                <a:cubicBezTo>
                  <a:pt x="596468" y="533186"/>
                  <a:pt x="588607" y="525360"/>
                  <a:pt x="578959" y="525360"/>
                </a:cubicBezTo>
                <a:close/>
                <a:moveTo>
                  <a:pt x="525360" y="525298"/>
                </a:moveTo>
                <a:lnTo>
                  <a:pt x="451125" y="525298"/>
                </a:lnTo>
                <a:lnTo>
                  <a:pt x="451125" y="239856"/>
                </a:lnTo>
                <a:lnTo>
                  <a:pt x="525360" y="165639"/>
                </a:lnTo>
                <a:lnTo>
                  <a:pt x="525360" y="525298"/>
                </a:lnTo>
                <a:close/>
                <a:moveTo>
                  <a:pt x="351252" y="525298"/>
                </a:moveTo>
                <a:lnTo>
                  <a:pt x="351252" y="339684"/>
                </a:lnTo>
                <a:lnTo>
                  <a:pt x="416196" y="274802"/>
                </a:lnTo>
                <a:lnTo>
                  <a:pt x="416196" y="525298"/>
                </a:lnTo>
                <a:lnTo>
                  <a:pt x="351252" y="525298"/>
                </a:lnTo>
                <a:close/>
                <a:moveTo>
                  <a:pt x="245751" y="525298"/>
                </a:moveTo>
                <a:lnTo>
                  <a:pt x="245751" y="445176"/>
                </a:lnTo>
                <a:lnTo>
                  <a:pt x="316323" y="374622"/>
                </a:lnTo>
                <a:lnTo>
                  <a:pt x="316323" y="525298"/>
                </a:lnTo>
                <a:lnTo>
                  <a:pt x="245751" y="525298"/>
                </a:lnTo>
                <a:close/>
                <a:moveTo>
                  <a:pt x="210823" y="445176"/>
                </a:moveTo>
                <a:lnTo>
                  <a:pt x="210823" y="525298"/>
                </a:lnTo>
                <a:lnTo>
                  <a:pt x="140965" y="525298"/>
                </a:lnTo>
                <a:lnTo>
                  <a:pt x="140965" y="375301"/>
                </a:lnTo>
                <a:lnTo>
                  <a:pt x="210823" y="4451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1" name="Google Shape;2791;p10"/>
          <p:cNvGrpSpPr/>
          <p:nvPr/>
        </p:nvGrpSpPr>
        <p:grpSpPr>
          <a:xfrm>
            <a:off x="1726979" y="2406762"/>
            <a:ext cx="350536" cy="350540"/>
            <a:chOff x="2567609" y="5035623"/>
            <a:chExt cx="596352" cy="596360"/>
          </a:xfrm>
        </p:grpSpPr>
        <p:sp>
          <p:nvSpPr>
            <p:cNvPr id="2792" name="Google Shape;2792;p10"/>
            <p:cNvSpPr/>
            <p:nvPr/>
          </p:nvSpPr>
          <p:spPr>
            <a:xfrm>
              <a:off x="2567609" y="5457269"/>
              <a:ext cx="174715" cy="174714"/>
            </a:xfrm>
            <a:custGeom>
              <a:rect b="b" l="l" r="r" t="t"/>
              <a:pathLst>
                <a:path extrusionOk="0" h="174714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lnTo>
                    <a:pt x="0" y="157241"/>
                  </a:lnTo>
                  <a:cubicBezTo>
                    <a:pt x="0" y="166889"/>
                    <a:pt x="7825" y="174715"/>
                    <a:pt x="17473" y="174715"/>
                  </a:cubicBezTo>
                  <a:lnTo>
                    <a:pt x="157242" y="174715"/>
                  </a:lnTo>
                  <a:cubicBezTo>
                    <a:pt x="166890" y="174715"/>
                    <a:pt x="174715" y="166889"/>
                    <a:pt x="174715" y="157241"/>
                  </a:cubicBezTo>
                  <a:lnTo>
                    <a:pt x="174715" y="17473"/>
                  </a:lnTo>
                  <a:cubicBezTo>
                    <a:pt x="174715" y="7825"/>
                    <a:pt x="166890" y="0"/>
                    <a:pt x="157242" y="0"/>
                  </a:cubicBezTo>
                  <a:close/>
                  <a:moveTo>
                    <a:pt x="139768" y="34946"/>
                  </a:moveTo>
                  <a:lnTo>
                    <a:pt x="139768" y="69893"/>
                  </a:lnTo>
                  <a:lnTo>
                    <a:pt x="34938" y="69893"/>
                  </a:lnTo>
                  <a:lnTo>
                    <a:pt x="34938" y="34946"/>
                  </a:lnTo>
                  <a:lnTo>
                    <a:pt x="139768" y="34946"/>
                  </a:lnTo>
                  <a:close/>
                  <a:moveTo>
                    <a:pt x="139768" y="139777"/>
                  </a:moveTo>
                  <a:lnTo>
                    <a:pt x="34938" y="139777"/>
                  </a:lnTo>
                  <a:lnTo>
                    <a:pt x="34938" y="104830"/>
                  </a:lnTo>
                  <a:lnTo>
                    <a:pt x="139768" y="104830"/>
                  </a:lnTo>
                  <a:lnTo>
                    <a:pt x="139768" y="1397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10"/>
            <p:cNvSpPr/>
            <p:nvPr/>
          </p:nvSpPr>
          <p:spPr>
            <a:xfrm>
              <a:off x="2778423" y="5387384"/>
              <a:ext cx="174715" cy="244599"/>
            </a:xfrm>
            <a:custGeom>
              <a:rect b="b" l="l" r="r" t="t"/>
              <a:pathLst>
                <a:path extrusionOk="0" h="244599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6"/>
                    <a:pt x="0" y="17473"/>
                  </a:cubicBezTo>
                  <a:lnTo>
                    <a:pt x="0" y="227126"/>
                  </a:lnTo>
                  <a:cubicBezTo>
                    <a:pt x="0" y="236774"/>
                    <a:pt x="7825" y="244599"/>
                    <a:pt x="17473" y="244599"/>
                  </a:cubicBezTo>
                  <a:lnTo>
                    <a:pt x="157242" y="244599"/>
                  </a:lnTo>
                  <a:cubicBezTo>
                    <a:pt x="166890" y="244599"/>
                    <a:pt x="174715" y="236774"/>
                    <a:pt x="174715" y="227126"/>
                  </a:cubicBezTo>
                  <a:lnTo>
                    <a:pt x="174715" y="17473"/>
                  </a:lnTo>
                  <a:cubicBezTo>
                    <a:pt x="174715" y="7826"/>
                    <a:pt x="166890" y="0"/>
                    <a:pt x="157242" y="0"/>
                  </a:cubicBezTo>
                  <a:close/>
                  <a:moveTo>
                    <a:pt x="34947" y="104831"/>
                  </a:moveTo>
                  <a:lnTo>
                    <a:pt x="139777" y="104831"/>
                  </a:lnTo>
                  <a:lnTo>
                    <a:pt x="139777" y="139778"/>
                  </a:lnTo>
                  <a:lnTo>
                    <a:pt x="34947" y="139778"/>
                  </a:lnTo>
                  <a:lnTo>
                    <a:pt x="34947" y="104831"/>
                  </a:lnTo>
                  <a:close/>
                  <a:moveTo>
                    <a:pt x="139777" y="34947"/>
                  </a:moveTo>
                  <a:lnTo>
                    <a:pt x="139777" y="69893"/>
                  </a:lnTo>
                  <a:lnTo>
                    <a:pt x="34947" y="69893"/>
                  </a:lnTo>
                  <a:lnTo>
                    <a:pt x="34947" y="34947"/>
                  </a:lnTo>
                  <a:lnTo>
                    <a:pt x="139777" y="34947"/>
                  </a:lnTo>
                  <a:close/>
                  <a:moveTo>
                    <a:pt x="139777" y="209662"/>
                  </a:moveTo>
                  <a:lnTo>
                    <a:pt x="34947" y="209662"/>
                  </a:lnTo>
                  <a:lnTo>
                    <a:pt x="34947" y="174715"/>
                  </a:lnTo>
                  <a:lnTo>
                    <a:pt x="139777" y="174715"/>
                  </a:lnTo>
                  <a:lnTo>
                    <a:pt x="139777" y="209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10"/>
            <p:cNvSpPr/>
            <p:nvPr/>
          </p:nvSpPr>
          <p:spPr>
            <a:xfrm>
              <a:off x="2989246" y="5247615"/>
              <a:ext cx="174715" cy="384367"/>
            </a:xfrm>
            <a:custGeom>
              <a:rect b="b" l="l" r="r" t="t"/>
              <a:pathLst>
                <a:path extrusionOk="0" h="384367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6"/>
                    <a:pt x="0" y="17473"/>
                  </a:cubicBezTo>
                  <a:lnTo>
                    <a:pt x="0" y="366894"/>
                  </a:lnTo>
                  <a:cubicBezTo>
                    <a:pt x="0" y="376543"/>
                    <a:pt x="7825" y="384368"/>
                    <a:pt x="17473" y="384368"/>
                  </a:cubicBezTo>
                  <a:lnTo>
                    <a:pt x="157242" y="384368"/>
                  </a:lnTo>
                  <a:cubicBezTo>
                    <a:pt x="166890" y="384368"/>
                    <a:pt x="174715" y="376543"/>
                    <a:pt x="174715" y="366894"/>
                  </a:cubicBezTo>
                  <a:lnTo>
                    <a:pt x="174715" y="17473"/>
                  </a:lnTo>
                  <a:cubicBezTo>
                    <a:pt x="174715" y="7826"/>
                    <a:pt x="166890" y="0"/>
                    <a:pt x="157242" y="0"/>
                  </a:cubicBezTo>
                  <a:close/>
                  <a:moveTo>
                    <a:pt x="34947" y="209653"/>
                  </a:moveTo>
                  <a:lnTo>
                    <a:pt x="34947" y="174706"/>
                  </a:lnTo>
                  <a:lnTo>
                    <a:pt x="139777" y="174706"/>
                  </a:lnTo>
                  <a:lnTo>
                    <a:pt x="139777" y="209653"/>
                  </a:lnTo>
                  <a:lnTo>
                    <a:pt x="34947" y="209653"/>
                  </a:lnTo>
                  <a:close/>
                  <a:moveTo>
                    <a:pt x="139777" y="139768"/>
                  </a:moveTo>
                  <a:lnTo>
                    <a:pt x="34947" y="139768"/>
                  </a:lnTo>
                  <a:lnTo>
                    <a:pt x="34947" y="104822"/>
                  </a:lnTo>
                  <a:lnTo>
                    <a:pt x="139777" y="104822"/>
                  </a:lnTo>
                  <a:lnTo>
                    <a:pt x="139777" y="139768"/>
                  </a:lnTo>
                  <a:close/>
                  <a:moveTo>
                    <a:pt x="34947" y="244599"/>
                  </a:moveTo>
                  <a:lnTo>
                    <a:pt x="139777" y="244599"/>
                  </a:lnTo>
                  <a:lnTo>
                    <a:pt x="139777" y="279546"/>
                  </a:lnTo>
                  <a:lnTo>
                    <a:pt x="34947" y="279546"/>
                  </a:lnTo>
                  <a:lnTo>
                    <a:pt x="34947" y="244599"/>
                  </a:lnTo>
                  <a:close/>
                  <a:moveTo>
                    <a:pt x="139777" y="34947"/>
                  </a:moveTo>
                  <a:lnTo>
                    <a:pt x="139777" y="69893"/>
                  </a:lnTo>
                  <a:lnTo>
                    <a:pt x="34947" y="69893"/>
                  </a:lnTo>
                  <a:lnTo>
                    <a:pt x="34947" y="34947"/>
                  </a:lnTo>
                  <a:lnTo>
                    <a:pt x="139777" y="34947"/>
                  </a:lnTo>
                  <a:close/>
                  <a:moveTo>
                    <a:pt x="139777" y="349430"/>
                  </a:moveTo>
                  <a:lnTo>
                    <a:pt x="34947" y="349430"/>
                  </a:lnTo>
                  <a:lnTo>
                    <a:pt x="34947" y="314484"/>
                  </a:lnTo>
                  <a:lnTo>
                    <a:pt x="139777" y="314484"/>
                  </a:lnTo>
                  <a:lnTo>
                    <a:pt x="139777" y="349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10"/>
            <p:cNvSpPr/>
            <p:nvPr/>
          </p:nvSpPr>
          <p:spPr>
            <a:xfrm>
              <a:off x="2638646" y="5035623"/>
              <a:ext cx="454260" cy="315653"/>
            </a:xfrm>
            <a:custGeom>
              <a:rect b="b" l="l" r="r" t="t"/>
              <a:pathLst>
                <a:path extrusionOk="0" h="315653" w="454260">
                  <a:moveTo>
                    <a:pt x="17482" y="315653"/>
                  </a:moveTo>
                  <a:cubicBezTo>
                    <a:pt x="21958" y="315653"/>
                    <a:pt x="26424" y="313948"/>
                    <a:pt x="29837" y="310535"/>
                  </a:cubicBezTo>
                  <a:lnTo>
                    <a:pt x="157251" y="183121"/>
                  </a:lnTo>
                  <a:lnTo>
                    <a:pt x="214780" y="240651"/>
                  </a:lnTo>
                  <a:cubicBezTo>
                    <a:pt x="221614" y="247484"/>
                    <a:pt x="232709" y="247466"/>
                    <a:pt x="239525" y="240615"/>
                  </a:cubicBezTo>
                  <a:lnTo>
                    <a:pt x="419314" y="59825"/>
                  </a:lnTo>
                  <a:lnTo>
                    <a:pt x="419314" y="87366"/>
                  </a:lnTo>
                  <a:cubicBezTo>
                    <a:pt x="419314" y="97014"/>
                    <a:pt x="427140" y="104840"/>
                    <a:pt x="436788" y="104840"/>
                  </a:cubicBezTo>
                  <a:cubicBezTo>
                    <a:pt x="446435" y="104840"/>
                    <a:pt x="454261" y="97014"/>
                    <a:pt x="454261" y="87366"/>
                  </a:cubicBezTo>
                  <a:lnTo>
                    <a:pt x="454261" y="17455"/>
                  </a:lnTo>
                  <a:cubicBezTo>
                    <a:pt x="454243" y="8263"/>
                    <a:pt x="446981" y="304"/>
                    <a:pt x="437288" y="27"/>
                  </a:cubicBezTo>
                  <a:cubicBezTo>
                    <a:pt x="437118" y="27"/>
                    <a:pt x="436957" y="0"/>
                    <a:pt x="436788" y="0"/>
                  </a:cubicBezTo>
                  <a:lnTo>
                    <a:pt x="366903" y="0"/>
                  </a:lnTo>
                  <a:cubicBezTo>
                    <a:pt x="357256" y="0"/>
                    <a:pt x="349430" y="7825"/>
                    <a:pt x="349430" y="17473"/>
                  </a:cubicBezTo>
                  <a:cubicBezTo>
                    <a:pt x="349430" y="27121"/>
                    <a:pt x="357256" y="34946"/>
                    <a:pt x="366903" y="34946"/>
                  </a:cubicBezTo>
                  <a:lnTo>
                    <a:pt x="394775" y="34946"/>
                  </a:lnTo>
                  <a:lnTo>
                    <a:pt x="227099" y="203551"/>
                  </a:lnTo>
                  <a:lnTo>
                    <a:pt x="169596" y="146057"/>
                  </a:lnTo>
                  <a:cubicBezTo>
                    <a:pt x="162780" y="139232"/>
                    <a:pt x="151712" y="139232"/>
                    <a:pt x="144887" y="146057"/>
                  </a:cubicBezTo>
                  <a:lnTo>
                    <a:pt x="5119" y="285826"/>
                  </a:lnTo>
                  <a:cubicBezTo>
                    <a:pt x="-1706" y="292642"/>
                    <a:pt x="-1706" y="303710"/>
                    <a:pt x="5119" y="310535"/>
                  </a:cubicBezTo>
                  <a:cubicBezTo>
                    <a:pt x="8522" y="313948"/>
                    <a:pt x="12998" y="315653"/>
                    <a:pt x="17473" y="315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6" name="Google Shape;2796;p10"/>
          <p:cNvGrpSpPr/>
          <p:nvPr/>
        </p:nvGrpSpPr>
        <p:grpSpPr>
          <a:xfrm>
            <a:off x="4396779" y="1333226"/>
            <a:ext cx="350572" cy="350572"/>
            <a:chOff x="2567609" y="2169850"/>
            <a:chExt cx="596414" cy="596414"/>
          </a:xfrm>
        </p:grpSpPr>
        <p:sp>
          <p:nvSpPr>
            <p:cNvPr id="2797" name="Google Shape;2797;p10"/>
            <p:cNvSpPr/>
            <p:nvPr/>
          </p:nvSpPr>
          <p:spPr>
            <a:xfrm>
              <a:off x="2567609" y="2169850"/>
              <a:ext cx="596414" cy="596414"/>
            </a:xfrm>
            <a:custGeom>
              <a:rect b="b" l="l" r="r" t="t"/>
              <a:pathLst>
                <a:path extrusionOk="0" h="596414" w="596414">
                  <a:moveTo>
                    <a:pt x="578879" y="525298"/>
                  </a:moveTo>
                  <a:lnTo>
                    <a:pt x="71055" y="525298"/>
                  </a:lnTo>
                  <a:lnTo>
                    <a:pt x="71055" y="17473"/>
                  </a:lnTo>
                  <a:cubicBezTo>
                    <a:pt x="71055" y="7825"/>
                    <a:pt x="63229" y="0"/>
                    <a:pt x="53581" y="0"/>
                  </a:cubicBezTo>
                  <a:cubicBezTo>
                    <a:pt x="43933" y="0"/>
                    <a:pt x="36108" y="7825"/>
                    <a:pt x="36108" y="17473"/>
                  </a:cubicBezTo>
                  <a:lnTo>
                    <a:pt x="36108" y="36108"/>
                  </a:lnTo>
                  <a:lnTo>
                    <a:pt x="17473" y="36108"/>
                  </a:lnTo>
                  <a:cubicBezTo>
                    <a:pt x="7825" y="36108"/>
                    <a:pt x="0" y="43933"/>
                    <a:pt x="0" y="53581"/>
                  </a:cubicBezTo>
                  <a:cubicBezTo>
                    <a:pt x="0" y="63229"/>
                    <a:pt x="7825" y="71055"/>
                    <a:pt x="17473" y="71055"/>
                  </a:cubicBezTo>
                  <a:lnTo>
                    <a:pt x="36108" y="71055"/>
                  </a:lnTo>
                  <a:lnTo>
                    <a:pt x="36108" y="106001"/>
                  </a:lnTo>
                  <a:lnTo>
                    <a:pt x="17473" y="106001"/>
                  </a:lnTo>
                  <a:cubicBezTo>
                    <a:pt x="7825" y="106001"/>
                    <a:pt x="0" y="113827"/>
                    <a:pt x="0" y="123474"/>
                  </a:cubicBezTo>
                  <a:cubicBezTo>
                    <a:pt x="0" y="133122"/>
                    <a:pt x="7825" y="140948"/>
                    <a:pt x="17473" y="140948"/>
                  </a:cubicBezTo>
                  <a:lnTo>
                    <a:pt x="36108" y="140948"/>
                  </a:lnTo>
                  <a:lnTo>
                    <a:pt x="36108" y="175894"/>
                  </a:lnTo>
                  <a:lnTo>
                    <a:pt x="17473" y="175894"/>
                  </a:lnTo>
                  <a:cubicBezTo>
                    <a:pt x="7825" y="175894"/>
                    <a:pt x="0" y="183720"/>
                    <a:pt x="0" y="193368"/>
                  </a:cubicBezTo>
                  <a:cubicBezTo>
                    <a:pt x="0" y="203015"/>
                    <a:pt x="7825" y="210841"/>
                    <a:pt x="17473" y="210841"/>
                  </a:cubicBezTo>
                  <a:lnTo>
                    <a:pt x="36108" y="210841"/>
                  </a:lnTo>
                  <a:lnTo>
                    <a:pt x="36108" y="245787"/>
                  </a:lnTo>
                  <a:lnTo>
                    <a:pt x="17473" y="245787"/>
                  </a:lnTo>
                  <a:cubicBezTo>
                    <a:pt x="7825" y="245787"/>
                    <a:pt x="0" y="253613"/>
                    <a:pt x="0" y="263261"/>
                  </a:cubicBezTo>
                  <a:cubicBezTo>
                    <a:pt x="0" y="272909"/>
                    <a:pt x="7825" y="280734"/>
                    <a:pt x="17473" y="280734"/>
                  </a:cubicBezTo>
                  <a:lnTo>
                    <a:pt x="36108" y="280734"/>
                  </a:lnTo>
                  <a:lnTo>
                    <a:pt x="36108" y="315681"/>
                  </a:lnTo>
                  <a:lnTo>
                    <a:pt x="17473" y="315681"/>
                  </a:lnTo>
                  <a:cubicBezTo>
                    <a:pt x="7825" y="315681"/>
                    <a:pt x="0" y="323506"/>
                    <a:pt x="0" y="333154"/>
                  </a:cubicBezTo>
                  <a:cubicBezTo>
                    <a:pt x="0" y="342802"/>
                    <a:pt x="7825" y="350627"/>
                    <a:pt x="17473" y="350627"/>
                  </a:cubicBezTo>
                  <a:lnTo>
                    <a:pt x="36108" y="350627"/>
                  </a:lnTo>
                  <a:lnTo>
                    <a:pt x="36108" y="385574"/>
                  </a:lnTo>
                  <a:lnTo>
                    <a:pt x="17473" y="385574"/>
                  </a:lnTo>
                  <a:cubicBezTo>
                    <a:pt x="7825" y="385574"/>
                    <a:pt x="0" y="393399"/>
                    <a:pt x="0" y="403047"/>
                  </a:cubicBezTo>
                  <a:cubicBezTo>
                    <a:pt x="0" y="412695"/>
                    <a:pt x="7825" y="420520"/>
                    <a:pt x="17473" y="420520"/>
                  </a:cubicBezTo>
                  <a:lnTo>
                    <a:pt x="36108" y="420520"/>
                  </a:lnTo>
                  <a:lnTo>
                    <a:pt x="36108" y="455467"/>
                  </a:lnTo>
                  <a:lnTo>
                    <a:pt x="17473" y="455467"/>
                  </a:lnTo>
                  <a:cubicBezTo>
                    <a:pt x="7825" y="455467"/>
                    <a:pt x="0" y="463292"/>
                    <a:pt x="0" y="472940"/>
                  </a:cubicBezTo>
                  <a:cubicBezTo>
                    <a:pt x="0" y="482588"/>
                    <a:pt x="7825" y="490414"/>
                    <a:pt x="17473" y="490414"/>
                  </a:cubicBezTo>
                  <a:lnTo>
                    <a:pt x="36108" y="490414"/>
                  </a:lnTo>
                  <a:lnTo>
                    <a:pt x="36108" y="525360"/>
                  </a:lnTo>
                  <a:lnTo>
                    <a:pt x="17473" y="525360"/>
                  </a:lnTo>
                  <a:cubicBezTo>
                    <a:pt x="7825" y="525360"/>
                    <a:pt x="0" y="533186"/>
                    <a:pt x="0" y="542833"/>
                  </a:cubicBezTo>
                  <a:cubicBezTo>
                    <a:pt x="0" y="552481"/>
                    <a:pt x="7825" y="560307"/>
                    <a:pt x="17473" y="560307"/>
                  </a:cubicBezTo>
                  <a:lnTo>
                    <a:pt x="36108" y="560307"/>
                  </a:lnTo>
                  <a:lnTo>
                    <a:pt x="36108" y="578941"/>
                  </a:lnTo>
                  <a:cubicBezTo>
                    <a:pt x="36108" y="588589"/>
                    <a:pt x="43933" y="596415"/>
                    <a:pt x="53581" y="596415"/>
                  </a:cubicBezTo>
                  <a:cubicBezTo>
                    <a:pt x="63229" y="596415"/>
                    <a:pt x="71055" y="588589"/>
                    <a:pt x="71055" y="578941"/>
                  </a:cubicBezTo>
                  <a:lnTo>
                    <a:pt x="71055" y="560307"/>
                  </a:lnTo>
                  <a:lnTo>
                    <a:pt x="106001" y="560307"/>
                  </a:lnTo>
                  <a:lnTo>
                    <a:pt x="106001" y="578941"/>
                  </a:lnTo>
                  <a:cubicBezTo>
                    <a:pt x="106001" y="588589"/>
                    <a:pt x="113826" y="596415"/>
                    <a:pt x="123474" y="596415"/>
                  </a:cubicBezTo>
                  <a:cubicBezTo>
                    <a:pt x="133122" y="596415"/>
                    <a:pt x="140948" y="588589"/>
                    <a:pt x="140948" y="578941"/>
                  </a:cubicBezTo>
                  <a:lnTo>
                    <a:pt x="140948" y="560307"/>
                  </a:lnTo>
                  <a:lnTo>
                    <a:pt x="175894" y="560307"/>
                  </a:lnTo>
                  <a:lnTo>
                    <a:pt x="175894" y="578941"/>
                  </a:lnTo>
                  <a:cubicBezTo>
                    <a:pt x="175894" y="588589"/>
                    <a:pt x="183720" y="596415"/>
                    <a:pt x="193368" y="596415"/>
                  </a:cubicBezTo>
                  <a:cubicBezTo>
                    <a:pt x="203015" y="596415"/>
                    <a:pt x="210841" y="588589"/>
                    <a:pt x="210841" y="578941"/>
                  </a:cubicBezTo>
                  <a:lnTo>
                    <a:pt x="210841" y="560307"/>
                  </a:lnTo>
                  <a:lnTo>
                    <a:pt x="245787" y="560307"/>
                  </a:lnTo>
                  <a:lnTo>
                    <a:pt x="245787" y="578941"/>
                  </a:lnTo>
                  <a:cubicBezTo>
                    <a:pt x="245787" y="588589"/>
                    <a:pt x="253613" y="596415"/>
                    <a:pt x="263261" y="596415"/>
                  </a:cubicBezTo>
                  <a:cubicBezTo>
                    <a:pt x="272909" y="596415"/>
                    <a:pt x="280734" y="588589"/>
                    <a:pt x="280734" y="578941"/>
                  </a:cubicBezTo>
                  <a:lnTo>
                    <a:pt x="280734" y="560307"/>
                  </a:lnTo>
                  <a:lnTo>
                    <a:pt x="315681" y="560307"/>
                  </a:lnTo>
                  <a:lnTo>
                    <a:pt x="315681" y="578941"/>
                  </a:lnTo>
                  <a:cubicBezTo>
                    <a:pt x="315681" y="588589"/>
                    <a:pt x="323506" y="596415"/>
                    <a:pt x="333154" y="596415"/>
                  </a:cubicBezTo>
                  <a:cubicBezTo>
                    <a:pt x="342802" y="596415"/>
                    <a:pt x="350627" y="588589"/>
                    <a:pt x="350627" y="578941"/>
                  </a:cubicBezTo>
                  <a:lnTo>
                    <a:pt x="350627" y="560307"/>
                  </a:lnTo>
                  <a:lnTo>
                    <a:pt x="385574" y="560307"/>
                  </a:lnTo>
                  <a:lnTo>
                    <a:pt x="385574" y="578941"/>
                  </a:lnTo>
                  <a:cubicBezTo>
                    <a:pt x="385574" y="588589"/>
                    <a:pt x="393399" y="596415"/>
                    <a:pt x="403047" y="596415"/>
                  </a:cubicBezTo>
                  <a:cubicBezTo>
                    <a:pt x="412695" y="596415"/>
                    <a:pt x="420520" y="588589"/>
                    <a:pt x="420520" y="578941"/>
                  </a:cubicBezTo>
                  <a:lnTo>
                    <a:pt x="420520" y="560307"/>
                  </a:lnTo>
                  <a:lnTo>
                    <a:pt x="455467" y="560307"/>
                  </a:lnTo>
                  <a:lnTo>
                    <a:pt x="455467" y="578941"/>
                  </a:lnTo>
                  <a:cubicBezTo>
                    <a:pt x="455467" y="588589"/>
                    <a:pt x="463293" y="596415"/>
                    <a:pt x="472940" y="596415"/>
                  </a:cubicBezTo>
                  <a:cubicBezTo>
                    <a:pt x="482588" y="596415"/>
                    <a:pt x="490414" y="588589"/>
                    <a:pt x="490414" y="578941"/>
                  </a:cubicBezTo>
                  <a:lnTo>
                    <a:pt x="490414" y="560307"/>
                  </a:lnTo>
                  <a:lnTo>
                    <a:pt x="525360" y="560307"/>
                  </a:lnTo>
                  <a:lnTo>
                    <a:pt x="525360" y="578941"/>
                  </a:lnTo>
                  <a:cubicBezTo>
                    <a:pt x="525360" y="588589"/>
                    <a:pt x="533186" y="596415"/>
                    <a:pt x="542833" y="596415"/>
                  </a:cubicBezTo>
                  <a:cubicBezTo>
                    <a:pt x="552481" y="596415"/>
                    <a:pt x="560307" y="588589"/>
                    <a:pt x="560307" y="578941"/>
                  </a:cubicBezTo>
                  <a:lnTo>
                    <a:pt x="560307" y="560307"/>
                  </a:lnTo>
                  <a:lnTo>
                    <a:pt x="578941" y="560307"/>
                  </a:lnTo>
                  <a:cubicBezTo>
                    <a:pt x="588589" y="560307"/>
                    <a:pt x="596415" y="552481"/>
                    <a:pt x="596415" y="542833"/>
                  </a:cubicBezTo>
                  <a:cubicBezTo>
                    <a:pt x="596415" y="533186"/>
                    <a:pt x="588589" y="525360"/>
                    <a:pt x="578941" y="525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10"/>
            <p:cNvSpPr/>
            <p:nvPr/>
          </p:nvSpPr>
          <p:spPr>
            <a:xfrm>
              <a:off x="2673601" y="2275843"/>
              <a:ext cx="490360" cy="104830"/>
            </a:xfrm>
            <a:custGeom>
              <a:rect b="b" l="l" r="r" t="t"/>
              <a:pathLst>
                <a:path extrusionOk="0" h="104830" w="490360">
                  <a:moveTo>
                    <a:pt x="472887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lnTo>
                    <a:pt x="0" y="87358"/>
                  </a:lnTo>
                  <a:cubicBezTo>
                    <a:pt x="0" y="97005"/>
                    <a:pt x="7825" y="104831"/>
                    <a:pt x="17473" y="104831"/>
                  </a:cubicBezTo>
                  <a:lnTo>
                    <a:pt x="472887" y="104831"/>
                  </a:lnTo>
                  <a:cubicBezTo>
                    <a:pt x="482535" y="104831"/>
                    <a:pt x="490360" y="97005"/>
                    <a:pt x="490360" y="87358"/>
                  </a:cubicBezTo>
                  <a:lnTo>
                    <a:pt x="490360" y="17473"/>
                  </a:lnTo>
                  <a:cubicBezTo>
                    <a:pt x="490360" y="7825"/>
                    <a:pt x="482535" y="0"/>
                    <a:pt x="472887" y="0"/>
                  </a:cubicBezTo>
                  <a:close/>
                  <a:moveTo>
                    <a:pt x="455413" y="69884"/>
                  </a:moveTo>
                  <a:lnTo>
                    <a:pt x="34947" y="69884"/>
                  </a:lnTo>
                  <a:lnTo>
                    <a:pt x="34947" y="34938"/>
                  </a:lnTo>
                  <a:lnTo>
                    <a:pt x="455413" y="34938"/>
                  </a:lnTo>
                  <a:lnTo>
                    <a:pt x="455413" y="698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10"/>
            <p:cNvSpPr/>
            <p:nvPr/>
          </p:nvSpPr>
          <p:spPr>
            <a:xfrm>
              <a:off x="2673601" y="2415602"/>
              <a:ext cx="384367" cy="104830"/>
            </a:xfrm>
            <a:custGeom>
              <a:rect b="b" l="l" r="r" t="t"/>
              <a:pathLst>
                <a:path extrusionOk="0" h="104830" w="384367">
                  <a:moveTo>
                    <a:pt x="17473" y="104831"/>
                  </a:moveTo>
                  <a:lnTo>
                    <a:pt x="366895" y="104831"/>
                  </a:lnTo>
                  <a:cubicBezTo>
                    <a:pt x="376542" y="104831"/>
                    <a:pt x="384368" y="97005"/>
                    <a:pt x="384368" y="87358"/>
                  </a:cubicBezTo>
                  <a:lnTo>
                    <a:pt x="384368" y="17473"/>
                  </a:lnTo>
                  <a:cubicBezTo>
                    <a:pt x="384368" y="7825"/>
                    <a:pt x="376542" y="0"/>
                    <a:pt x="366895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lnTo>
                    <a:pt x="0" y="87358"/>
                  </a:lnTo>
                  <a:cubicBezTo>
                    <a:pt x="0" y="97005"/>
                    <a:pt x="7825" y="104831"/>
                    <a:pt x="17473" y="104831"/>
                  </a:cubicBezTo>
                  <a:close/>
                  <a:moveTo>
                    <a:pt x="34947" y="34947"/>
                  </a:moveTo>
                  <a:lnTo>
                    <a:pt x="349430" y="34947"/>
                  </a:lnTo>
                  <a:lnTo>
                    <a:pt x="349430" y="69893"/>
                  </a:lnTo>
                  <a:lnTo>
                    <a:pt x="34947" y="69893"/>
                  </a:lnTo>
                  <a:lnTo>
                    <a:pt x="34947" y="349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10"/>
            <p:cNvSpPr/>
            <p:nvPr/>
          </p:nvSpPr>
          <p:spPr>
            <a:xfrm>
              <a:off x="2673601" y="2555371"/>
              <a:ext cx="279546" cy="104830"/>
            </a:xfrm>
            <a:custGeom>
              <a:rect b="b" l="l" r="r" t="t"/>
              <a:pathLst>
                <a:path extrusionOk="0" h="104830" w="279546">
                  <a:moveTo>
                    <a:pt x="17473" y="104831"/>
                  </a:moveTo>
                  <a:lnTo>
                    <a:pt x="262073" y="104831"/>
                  </a:lnTo>
                  <a:cubicBezTo>
                    <a:pt x="271721" y="104831"/>
                    <a:pt x="279546" y="97005"/>
                    <a:pt x="279546" y="87357"/>
                  </a:cubicBezTo>
                  <a:lnTo>
                    <a:pt x="279546" y="17473"/>
                  </a:lnTo>
                  <a:cubicBezTo>
                    <a:pt x="279546" y="7825"/>
                    <a:pt x="271721" y="0"/>
                    <a:pt x="262073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lnTo>
                    <a:pt x="0" y="87357"/>
                  </a:lnTo>
                  <a:cubicBezTo>
                    <a:pt x="0" y="97005"/>
                    <a:pt x="7825" y="104831"/>
                    <a:pt x="17473" y="104831"/>
                  </a:cubicBezTo>
                  <a:close/>
                  <a:moveTo>
                    <a:pt x="34947" y="34947"/>
                  </a:moveTo>
                  <a:lnTo>
                    <a:pt x="244599" y="34947"/>
                  </a:lnTo>
                  <a:lnTo>
                    <a:pt x="244599" y="69893"/>
                  </a:lnTo>
                  <a:lnTo>
                    <a:pt x="34947" y="69893"/>
                  </a:lnTo>
                  <a:lnTo>
                    <a:pt x="34947" y="3494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1" name="Google Shape;2801;p10"/>
          <p:cNvSpPr/>
          <p:nvPr/>
        </p:nvSpPr>
        <p:spPr>
          <a:xfrm>
            <a:off x="7066813" y="1333344"/>
            <a:ext cx="350352" cy="350352"/>
          </a:xfrm>
          <a:custGeom>
            <a:rect b="b" l="l" r="r" t="t"/>
            <a:pathLst>
              <a:path extrusionOk="0" h="596343" w="596343">
                <a:moveTo>
                  <a:pt x="298172" y="0"/>
                </a:moveTo>
                <a:cubicBezTo>
                  <a:pt x="133980" y="0"/>
                  <a:pt x="0" y="134007"/>
                  <a:pt x="0" y="298172"/>
                </a:cubicBezTo>
                <a:cubicBezTo>
                  <a:pt x="0" y="462337"/>
                  <a:pt x="134007" y="596343"/>
                  <a:pt x="298172" y="596343"/>
                </a:cubicBezTo>
                <a:cubicBezTo>
                  <a:pt x="462337" y="596343"/>
                  <a:pt x="596343" y="462337"/>
                  <a:pt x="596343" y="298172"/>
                </a:cubicBezTo>
                <a:cubicBezTo>
                  <a:pt x="596343" y="134007"/>
                  <a:pt x="462337" y="0"/>
                  <a:pt x="298172" y="0"/>
                </a:cubicBezTo>
                <a:close/>
                <a:moveTo>
                  <a:pt x="496158" y="471448"/>
                </a:moveTo>
                <a:lnTo>
                  <a:pt x="420976" y="396267"/>
                </a:lnTo>
                <a:cubicBezTo>
                  <a:pt x="439084" y="373648"/>
                  <a:pt x="451081" y="345928"/>
                  <a:pt x="454440" y="315654"/>
                </a:cubicBezTo>
                <a:lnTo>
                  <a:pt x="560816" y="315654"/>
                </a:lnTo>
                <a:cubicBezTo>
                  <a:pt x="556903" y="375104"/>
                  <a:pt x="533168" y="429230"/>
                  <a:pt x="496166" y="471457"/>
                </a:cubicBezTo>
                <a:close/>
                <a:moveTo>
                  <a:pt x="298172" y="420476"/>
                </a:moveTo>
                <a:cubicBezTo>
                  <a:pt x="230735" y="420476"/>
                  <a:pt x="175876" y="365617"/>
                  <a:pt x="175876" y="298181"/>
                </a:cubicBezTo>
                <a:cubicBezTo>
                  <a:pt x="175876" y="230744"/>
                  <a:pt x="230735" y="175885"/>
                  <a:pt x="298172" y="175885"/>
                </a:cubicBezTo>
                <a:cubicBezTo>
                  <a:pt x="365608" y="175885"/>
                  <a:pt x="420467" y="230744"/>
                  <a:pt x="420467" y="298181"/>
                </a:cubicBezTo>
                <a:cubicBezTo>
                  <a:pt x="420467" y="365617"/>
                  <a:pt x="365617" y="420476"/>
                  <a:pt x="298172" y="420476"/>
                </a:cubicBezTo>
                <a:close/>
                <a:moveTo>
                  <a:pt x="560807" y="280707"/>
                </a:moveTo>
                <a:lnTo>
                  <a:pt x="454431" y="280707"/>
                </a:lnTo>
                <a:cubicBezTo>
                  <a:pt x="446346" y="207938"/>
                  <a:pt x="388415" y="149997"/>
                  <a:pt x="315636" y="141912"/>
                </a:cubicBezTo>
                <a:lnTo>
                  <a:pt x="315636" y="35536"/>
                </a:lnTo>
                <a:cubicBezTo>
                  <a:pt x="446891" y="44183"/>
                  <a:pt x="552160" y="149452"/>
                  <a:pt x="560798" y="280698"/>
                </a:cubicBezTo>
                <a:close/>
                <a:moveTo>
                  <a:pt x="34938" y="298181"/>
                </a:moveTo>
                <a:cubicBezTo>
                  <a:pt x="34938" y="158903"/>
                  <a:pt x="143672" y="44568"/>
                  <a:pt x="280698" y="35545"/>
                </a:cubicBezTo>
                <a:lnTo>
                  <a:pt x="280698" y="141921"/>
                </a:lnTo>
                <a:cubicBezTo>
                  <a:pt x="202185" y="150640"/>
                  <a:pt x="140930" y="217389"/>
                  <a:pt x="140930" y="298181"/>
                </a:cubicBezTo>
                <a:cubicBezTo>
                  <a:pt x="140930" y="384877"/>
                  <a:pt x="211466" y="455422"/>
                  <a:pt x="298172" y="455422"/>
                </a:cubicBezTo>
                <a:cubicBezTo>
                  <a:pt x="335245" y="455422"/>
                  <a:pt x="369351" y="442523"/>
                  <a:pt x="396258" y="420985"/>
                </a:cubicBezTo>
                <a:lnTo>
                  <a:pt x="471448" y="496167"/>
                </a:lnTo>
                <a:cubicBezTo>
                  <a:pt x="425112" y="536768"/>
                  <a:pt x="364474" y="561414"/>
                  <a:pt x="298172" y="561414"/>
                </a:cubicBezTo>
                <a:cubicBezTo>
                  <a:pt x="153026" y="561414"/>
                  <a:pt x="34938" y="443327"/>
                  <a:pt x="34938" y="29818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2" name="Google Shape;2802;p10"/>
          <p:cNvGrpSpPr/>
          <p:nvPr/>
        </p:nvGrpSpPr>
        <p:grpSpPr>
          <a:xfrm>
            <a:off x="4438773" y="2406758"/>
            <a:ext cx="267009" cy="350536"/>
            <a:chOff x="6514912" y="1225632"/>
            <a:chExt cx="454252" cy="596352"/>
          </a:xfrm>
        </p:grpSpPr>
        <p:sp>
          <p:nvSpPr>
            <p:cNvPr id="2803" name="Google Shape;2803;p10"/>
            <p:cNvSpPr/>
            <p:nvPr/>
          </p:nvSpPr>
          <p:spPr>
            <a:xfrm>
              <a:off x="6514912" y="1225632"/>
              <a:ext cx="454252" cy="596352"/>
            </a:xfrm>
            <a:custGeom>
              <a:rect b="b" l="l" r="r" t="t"/>
              <a:pathLst>
                <a:path extrusionOk="0" h="596352" w="454252">
                  <a:moveTo>
                    <a:pt x="436788" y="71046"/>
                  </a:moveTo>
                  <a:lnTo>
                    <a:pt x="349430" y="71046"/>
                  </a:lnTo>
                  <a:lnTo>
                    <a:pt x="349430" y="17473"/>
                  </a:lnTo>
                  <a:cubicBezTo>
                    <a:pt x="349430" y="7825"/>
                    <a:pt x="341605" y="0"/>
                    <a:pt x="331957" y="0"/>
                  </a:cubicBezTo>
                  <a:lnTo>
                    <a:pt x="122304" y="0"/>
                  </a:lnTo>
                  <a:cubicBezTo>
                    <a:pt x="112656" y="0"/>
                    <a:pt x="104831" y="7825"/>
                    <a:pt x="104831" y="17473"/>
                  </a:cubicBezTo>
                  <a:lnTo>
                    <a:pt x="104831" y="71054"/>
                  </a:lnTo>
                  <a:lnTo>
                    <a:pt x="17473" y="71054"/>
                  </a:lnTo>
                  <a:cubicBezTo>
                    <a:pt x="7826" y="71054"/>
                    <a:pt x="0" y="78880"/>
                    <a:pt x="0" y="88528"/>
                  </a:cubicBezTo>
                  <a:lnTo>
                    <a:pt x="0" y="578879"/>
                  </a:lnTo>
                  <a:cubicBezTo>
                    <a:pt x="0" y="588527"/>
                    <a:pt x="7826" y="596352"/>
                    <a:pt x="17473" y="596352"/>
                  </a:cubicBezTo>
                  <a:lnTo>
                    <a:pt x="436779" y="596352"/>
                  </a:lnTo>
                  <a:cubicBezTo>
                    <a:pt x="446427" y="596352"/>
                    <a:pt x="454252" y="588527"/>
                    <a:pt x="454252" y="578879"/>
                  </a:cubicBezTo>
                  <a:lnTo>
                    <a:pt x="454252" y="88519"/>
                  </a:lnTo>
                  <a:cubicBezTo>
                    <a:pt x="454252" y="78871"/>
                    <a:pt x="446427" y="71046"/>
                    <a:pt x="436779" y="71046"/>
                  </a:cubicBezTo>
                  <a:close/>
                  <a:moveTo>
                    <a:pt x="139778" y="34938"/>
                  </a:moveTo>
                  <a:lnTo>
                    <a:pt x="314493" y="34938"/>
                  </a:lnTo>
                  <a:lnTo>
                    <a:pt x="314493" y="71046"/>
                  </a:lnTo>
                  <a:lnTo>
                    <a:pt x="139778" y="71046"/>
                  </a:lnTo>
                  <a:lnTo>
                    <a:pt x="139778" y="34938"/>
                  </a:lnTo>
                  <a:close/>
                  <a:moveTo>
                    <a:pt x="419315" y="561397"/>
                  </a:moveTo>
                  <a:lnTo>
                    <a:pt x="34947" y="561397"/>
                  </a:lnTo>
                  <a:lnTo>
                    <a:pt x="34947" y="105992"/>
                  </a:lnTo>
                  <a:lnTo>
                    <a:pt x="419315" y="105992"/>
                  </a:lnTo>
                  <a:lnTo>
                    <a:pt x="419315" y="56140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10"/>
            <p:cNvSpPr/>
            <p:nvPr/>
          </p:nvSpPr>
          <p:spPr>
            <a:xfrm>
              <a:off x="6584814" y="1366571"/>
              <a:ext cx="262063" cy="384357"/>
            </a:xfrm>
            <a:custGeom>
              <a:rect b="b" l="l" r="r" t="t"/>
              <a:pathLst>
                <a:path extrusionOk="0" h="384357" w="262063">
                  <a:moveTo>
                    <a:pt x="232236" y="82229"/>
                  </a:moveTo>
                  <a:cubicBezTo>
                    <a:pt x="235640" y="85641"/>
                    <a:pt x="240115" y="87348"/>
                    <a:pt x="244591" y="87348"/>
                  </a:cubicBezTo>
                  <a:cubicBezTo>
                    <a:pt x="249066" y="87348"/>
                    <a:pt x="253533" y="85641"/>
                    <a:pt x="256945" y="82229"/>
                  </a:cubicBezTo>
                  <a:cubicBezTo>
                    <a:pt x="263770" y="75404"/>
                    <a:pt x="263770" y="64345"/>
                    <a:pt x="256945" y="57520"/>
                  </a:cubicBezTo>
                  <a:lnTo>
                    <a:pt x="204534" y="5109"/>
                  </a:lnTo>
                  <a:cubicBezTo>
                    <a:pt x="197763" y="-1663"/>
                    <a:pt x="186677" y="-1743"/>
                    <a:pt x="179816" y="5109"/>
                  </a:cubicBezTo>
                  <a:lnTo>
                    <a:pt x="127405" y="57520"/>
                  </a:lnTo>
                  <a:cubicBezTo>
                    <a:pt x="120580" y="64336"/>
                    <a:pt x="120580" y="75404"/>
                    <a:pt x="127405" y="82229"/>
                  </a:cubicBezTo>
                  <a:cubicBezTo>
                    <a:pt x="134221" y="89054"/>
                    <a:pt x="145289" y="89054"/>
                    <a:pt x="152114" y="82229"/>
                  </a:cubicBezTo>
                  <a:lnTo>
                    <a:pt x="174706" y="59646"/>
                  </a:lnTo>
                  <a:lnTo>
                    <a:pt x="174706" y="192178"/>
                  </a:lnTo>
                  <a:cubicBezTo>
                    <a:pt x="174706" y="242794"/>
                    <a:pt x="143771" y="287495"/>
                    <a:pt x="97800" y="305790"/>
                  </a:cubicBezTo>
                  <a:cubicBezTo>
                    <a:pt x="88724" y="290113"/>
                    <a:pt x="71787" y="279536"/>
                    <a:pt x="52411" y="279536"/>
                  </a:cubicBezTo>
                  <a:cubicBezTo>
                    <a:pt x="23512" y="279536"/>
                    <a:pt x="0" y="303048"/>
                    <a:pt x="0" y="331947"/>
                  </a:cubicBezTo>
                  <a:cubicBezTo>
                    <a:pt x="0" y="360846"/>
                    <a:pt x="23512" y="384358"/>
                    <a:pt x="52411" y="384358"/>
                  </a:cubicBezTo>
                  <a:cubicBezTo>
                    <a:pt x="78317" y="384358"/>
                    <a:pt x="99882" y="365464"/>
                    <a:pt x="104072" y="340737"/>
                  </a:cubicBezTo>
                  <a:cubicBezTo>
                    <a:pt x="166854" y="318985"/>
                    <a:pt x="209653" y="259669"/>
                    <a:pt x="209653" y="192178"/>
                  </a:cubicBezTo>
                  <a:lnTo>
                    <a:pt x="209653" y="59646"/>
                  </a:lnTo>
                  <a:lnTo>
                    <a:pt x="232245" y="82229"/>
                  </a:lnTo>
                  <a:close/>
                  <a:moveTo>
                    <a:pt x="52402" y="349411"/>
                  </a:moveTo>
                  <a:cubicBezTo>
                    <a:pt x="42772" y="349411"/>
                    <a:pt x="34929" y="341568"/>
                    <a:pt x="34929" y="331938"/>
                  </a:cubicBezTo>
                  <a:cubicBezTo>
                    <a:pt x="34929" y="322308"/>
                    <a:pt x="42772" y="314465"/>
                    <a:pt x="52402" y="314465"/>
                  </a:cubicBezTo>
                  <a:cubicBezTo>
                    <a:pt x="62032" y="314465"/>
                    <a:pt x="69876" y="322308"/>
                    <a:pt x="69876" y="331938"/>
                  </a:cubicBezTo>
                  <a:cubicBezTo>
                    <a:pt x="69876" y="341568"/>
                    <a:pt x="62032" y="349411"/>
                    <a:pt x="52402" y="34941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10"/>
            <p:cNvSpPr/>
            <p:nvPr/>
          </p:nvSpPr>
          <p:spPr>
            <a:xfrm>
              <a:off x="6794449" y="1646098"/>
              <a:ext cx="104839" cy="104839"/>
            </a:xfrm>
            <a:custGeom>
              <a:rect b="b" l="l" r="r" t="t"/>
              <a:pathLst>
                <a:path extrusionOk="0" h="104839" w="104839">
                  <a:moveTo>
                    <a:pt x="29828" y="5119"/>
                  </a:moveTo>
                  <a:cubicBezTo>
                    <a:pt x="23012" y="-1706"/>
                    <a:pt x="11944" y="-1706"/>
                    <a:pt x="5118" y="5119"/>
                  </a:cubicBezTo>
                  <a:cubicBezTo>
                    <a:pt x="-1706" y="11944"/>
                    <a:pt x="-1706" y="23003"/>
                    <a:pt x="5118" y="29828"/>
                  </a:cubicBezTo>
                  <a:lnTo>
                    <a:pt x="27702" y="52420"/>
                  </a:lnTo>
                  <a:lnTo>
                    <a:pt x="5118" y="75012"/>
                  </a:lnTo>
                  <a:cubicBezTo>
                    <a:pt x="-1706" y="81837"/>
                    <a:pt x="-1706" y="92896"/>
                    <a:pt x="5118" y="99721"/>
                  </a:cubicBezTo>
                  <a:cubicBezTo>
                    <a:pt x="11935" y="106546"/>
                    <a:pt x="23003" y="106546"/>
                    <a:pt x="29828" y="99721"/>
                  </a:cubicBezTo>
                  <a:lnTo>
                    <a:pt x="52420" y="77138"/>
                  </a:lnTo>
                  <a:lnTo>
                    <a:pt x="75012" y="99721"/>
                  </a:lnTo>
                  <a:cubicBezTo>
                    <a:pt x="81828" y="106546"/>
                    <a:pt x="92896" y="106546"/>
                    <a:pt x="99721" y="99721"/>
                  </a:cubicBezTo>
                  <a:cubicBezTo>
                    <a:pt x="106546" y="92905"/>
                    <a:pt x="106546" y="81837"/>
                    <a:pt x="99721" y="75012"/>
                  </a:cubicBezTo>
                  <a:lnTo>
                    <a:pt x="77138" y="52420"/>
                  </a:lnTo>
                  <a:lnTo>
                    <a:pt x="99721" y="29828"/>
                  </a:lnTo>
                  <a:cubicBezTo>
                    <a:pt x="106546" y="23003"/>
                    <a:pt x="106546" y="11944"/>
                    <a:pt x="99721" y="5119"/>
                  </a:cubicBezTo>
                  <a:cubicBezTo>
                    <a:pt x="92905" y="-1706"/>
                    <a:pt x="81837" y="-1706"/>
                    <a:pt x="75012" y="5119"/>
                  </a:cubicBezTo>
                  <a:lnTo>
                    <a:pt x="52420" y="27702"/>
                  </a:lnTo>
                  <a:lnTo>
                    <a:pt x="29828" y="5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10"/>
            <p:cNvSpPr/>
            <p:nvPr/>
          </p:nvSpPr>
          <p:spPr>
            <a:xfrm>
              <a:off x="6584805" y="1506321"/>
              <a:ext cx="104839" cy="104839"/>
            </a:xfrm>
            <a:custGeom>
              <a:rect b="b" l="l" r="r" t="t"/>
              <a:pathLst>
                <a:path extrusionOk="0" h="104839" w="104839">
                  <a:moveTo>
                    <a:pt x="5119" y="99721"/>
                  </a:moveTo>
                  <a:cubicBezTo>
                    <a:pt x="11935" y="106546"/>
                    <a:pt x="23003" y="106546"/>
                    <a:pt x="29828" y="99721"/>
                  </a:cubicBezTo>
                  <a:lnTo>
                    <a:pt x="52420" y="77138"/>
                  </a:lnTo>
                  <a:lnTo>
                    <a:pt x="75012" y="99721"/>
                  </a:lnTo>
                  <a:cubicBezTo>
                    <a:pt x="81828" y="106546"/>
                    <a:pt x="92896" y="106546"/>
                    <a:pt x="99721" y="99721"/>
                  </a:cubicBezTo>
                  <a:cubicBezTo>
                    <a:pt x="106546" y="92905"/>
                    <a:pt x="106546" y="81837"/>
                    <a:pt x="99721" y="75012"/>
                  </a:cubicBezTo>
                  <a:lnTo>
                    <a:pt x="77138" y="52420"/>
                  </a:lnTo>
                  <a:lnTo>
                    <a:pt x="99721" y="29828"/>
                  </a:lnTo>
                  <a:cubicBezTo>
                    <a:pt x="106546" y="23003"/>
                    <a:pt x="106546" y="11944"/>
                    <a:pt x="99721" y="5119"/>
                  </a:cubicBezTo>
                  <a:cubicBezTo>
                    <a:pt x="92905" y="-1706"/>
                    <a:pt x="81837" y="-1706"/>
                    <a:pt x="75012" y="5119"/>
                  </a:cubicBezTo>
                  <a:lnTo>
                    <a:pt x="52420" y="27702"/>
                  </a:lnTo>
                  <a:lnTo>
                    <a:pt x="29828" y="5119"/>
                  </a:lnTo>
                  <a:cubicBezTo>
                    <a:pt x="23012" y="-1706"/>
                    <a:pt x="11943" y="-1706"/>
                    <a:pt x="5119" y="5119"/>
                  </a:cubicBezTo>
                  <a:cubicBezTo>
                    <a:pt x="-1706" y="11935"/>
                    <a:pt x="-1706" y="23003"/>
                    <a:pt x="5119" y="29828"/>
                  </a:cubicBezTo>
                  <a:lnTo>
                    <a:pt x="27702" y="52420"/>
                  </a:lnTo>
                  <a:lnTo>
                    <a:pt x="5119" y="75012"/>
                  </a:lnTo>
                  <a:cubicBezTo>
                    <a:pt x="-1706" y="81828"/>
                    <a:pt x="-1706" y="92896"/>
                    <a:pt x="5119" y="997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7" name="Google Shape;2807;p10"/>
          <p:cNvSpPr txBox="1"/>
          <p:nvPr>
            <p:ph idx="13" type="subTitle"/>
          </p:nvPr>
        </p:nvSpPr>
        <p:spPr>
          <a:xfrm>
            <a:off x="888813" y="3951200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Humidites</a:t>
            </a:r>
            <a:endParaRPr sz="1500"/>
          </a:p>
        </p:txBody>
      </p:sp>
      <p:sp>
        <p:nvSpPr>
          <p:cNvPr id="2808" name="Google Shape;2808;p10"/>
          <p:cNvSpPr txBox="1"/>
          <p:nvPr>
            <p:ph idx="14" type="subTitle"/>
          </p:nvPr>
        </p:nvSpPr>
        <p:spPr>
          <a:xfrm>
            <a:off x="3558837" y="3951200"/>
            <a:ext cx="2144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Vents</a:t>
            </a:r>
            <a:endParaRPr sz="1500"/>
          </a:p>
        </p:txBody>
      </p:sp>
      <p:grpSp>
        <p:nvGrpSpPr>
          <p:cNvPr id="2809" name="Google Shape;2809;p10"/>
          <p:cNvGrpSpPr/>
          <p:nvPr/>
        </p:nvGrpSpPr>
        <p:grpSpPr>
          <a:xfrm>
            <a:off x="1785841" y="3524537"/>
            <a:ext cx="350536" cy="350540"/>
            <a:chOff x="2567609" y="5035623"/>
            <a:chExt cx="596352" cy="596360"/>
          </a:xfrm>
        </p:grpSpPr>
        <p:sp>
          <p:nvSpPr>
            <p:cNvPr id="2810" name="Google Shape;2810;p10"/>
            <p:cNvSpPr/>
            <p:nvPr/>
          </p:nvSpPr>
          <p:spPr>
            <a:xfrm>
              <a:off x="2567609" y="5457269"/>
              <a:ext cx="174715" cy="174714"/>
            </a:xfrm>
            <a:custGeom>
              <a:rect b="b" l="l" r="r" t="t"/>
              <a:pathLst>
                <a:path extrusionOk="0" h="174714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lnTo>
                    <a:pt x="0" y="157241"/>
                  </a:lnTo>
                  <a:cubicBezTo>
                    <a:pt x="0" y="166889"/>
                    <a:pt x="7825" y="174715"/>
                    <a:pt x="17473" y="174715"/>
                  </a:cubicBezTo>
                  <a:lnTo>
                    <a:pt x="157242" y="174715"/>
                  </a:lnTo>
                  <a:cubicBezTo>
                    <a:pt x="166890" y="174715"/>
                    <a:pt x="174715" y="166889"/>
                    <a:pt x="174715" y="157241"/>
                  </a:cubicBezTo>
                  <a:lnTo>
                    <a:pt x="174715" y="17473"/>
                  </a:lnTo>
                  <a:cubicBezTo>
                    <a:pt x="174715" y="7825"/>
                    <a:pt x="166890" y="0"/>
                    <a:pt x="157242" y="0"/>
                  </a:cubicBezTo>
                  <a:close/>
                  <a:moveTo>
                    <a:pt x="139768" y="34946"/>
                  </a:moveTo>
                  <a:lnTo>
                    <a:pt x="139768" y="69893"/>
                  </a:lnTo>
                  <a:lnTo>
                    <a:pt x="34938" y="69893"/>
                  </a:lnTo>
                  <a:lnTo>
                    <a:pt x="34938" y="34946"/>
                  </a:lnTo>
                  <a:lnTo>
                    <a:pt x="139768" y="34946"/>
                  </a:lnTo>
                  <a:close/>
                  <a:moveTo>
                    <a:pt x="139768" y="139777"/>
                  </a:moveTo>
                  <a:lnTo>
                    <a:pt x="34938" y="139777"/>
                  </a:lnTo>
                  <a:lnTo>
                    <a:pt x="34938" y="104830"/>
                  </a:lnTo>
                  <a:lnTo>
                    <a:pt x="139768" y="104830"/>
                  </a:lnTo>
                  <a:lnTo>
                    <a:pt x="139768" y="13977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10"/>
            <p:cNvSpPr/>
            <p:nvPr/>
          </p:nvSpPr>
          <p:spPr>
            <a:xfrm>
              <a:off x="2778423" y="5387384"/>
              <a:ext cx="174715" cy="244599"/>
            </a:xfrm>
            <a:custGeom>
              <a:rect b="b" l="l" r="r" t="t"/>
              <a:pathLst>
                <a:path extrusionOk="0" h="244599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6"/>
                    <a:pt x="0" y="17473"/>
                  </a:cubicBezTo>
                  <a:lnTo>
                    <a:pt x="0" y="227126"/>
                  </a:lnTo>
                  <a:cubicBezTo>
                    <a:pt x="0" y="236774"/>
                    <a:pt x="7825" y="244599"/>
                    <a:pt x="17473" y="244599"/>
                  </a:cubicBezTo>
                  <a:lnTo>
                    <a:pt x="157242" y="244599"/>
                  </a:lnTo>
                  <a:cubicBezTo>
                    <a:pt x="166890" y="244599"/>
                    <a:pt x="174715" y="236774"/>
                    <a:pt x="174715" y="227126"/>
                  </a:cubicBezTo>
                  <a:lnTo>
                    <a:pt x="174715" y="17473"/>
                  </a:lnTo>
                  <a:cubicBezTo>
                    <a:pt x="174715" y="7826"/>
                    <a:pt x="166890" y="0"/>
                    <a:pt x="157242" y="0"/>
                  </a:cubicBezTo>
                  <a:close/>
                  <a:moveTo>
                    <a:pt x="34947" y="104831"/>
                  </a:moveTo>
                  <a:lnTo>
                    <a:pt x="139777" y="104831"/>
                  </a:lnTo>
                  <a:lnTo>
                    <a:pt x="139777" y="139778"/>
                  </a:lnTo>
                  <a:lnTo>
                    <a:pt x="34947" y="139778"/>
                  </a:lnTo>
                  <a:lnTo>
                    <a:pt x="34947" y="104831"/>
                  </a:lnTo>
                  <a:close/>
                  <a:moveTo>
                    <a:pt x="139777" y="34947"/>
                  </a:moveTo>
                  <a:lnTo>
                    <a:pt x="139777" y="69893"/>
                  </a:lnTo>
                  <a:lnTo>
                    <a:pt x="34947" y="69893"/>
                  </a:lnTo>
                  <a:lnTo>
                    <a:pt x="34947" y="34947"/>
                  </a:lnTo>
                  <a:lnTo>
                    <a:pt x="139777" y="34947"/>
                  </a:lnTo>
                  <a:close/>
                  <a:moveTo>
                    <a:pt x="139777" y="209662"/>
                  </a:moveTo>
                  <a:lnTo>
                    <a:pt x="34947" y="209662"/>
                  </a:lnTo>
                  <a:lnTo>
                    <a:pt x="34947" y="174715"/>
                  </a:lnTo>
                  <a:lnTo>
                    <a:pt x="139777" y="174715"/>
                  </a:lnTo>
                  <a:lnTo>
                    <a:pt x="139777" y="20966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10"/>
            <p:cNvSpPr/>
            <p:nvPr/>
          </p:nvSpPr>
          <p:spPr>
            <a:xfrm>
              <a:off x="2989246" y="5247615"/>
              <a:ext cx="174715" cy="384367"/>
            </a:xfrm>
            <a:custGeom>
              <a:rect b="b" l="l" r="r" t="t"/>
              <a:pathLst>
                <a:path extrusionOk="0" h="384367" w="174715">
                  <a:moveTo>
                    <a:pt x="157242" y="0"/>
                  </a:moveTo>
                  <a:lnTo>
                    <a:pt x="17473" y="0"/>
                  </a:lnTo>
                  <a:cubicBezTo>
                    <a:pt x="7825" y="0"/>
                    <a:pt x="0" y="7826"/>
                    <a:pt x="0" y="17473"/>
                  </a:cubicBezTo>
                  <a:lnTo>
                    <a:pt x="0" y="366894"/>
                  </a:lnTo>
                  <a:cubicBezTo>
                    <a:pt x="0" y="376543"/>
                    <a:pt x="7825" y="384368"/>
                    <a:pt x="17473" y="384368"/>
                  </a:cubicBezTo>
                  <a:lnTo>
                    <a:pt x="157242" y="384368"/>
                  </a:lnTo>
                  <a:cubicBezTo>
                    <a:pt x="166890" y="384368"/>
                    <a:pt x="174715" y="376543"/>
                    <a:pt x="174715" y="366894"/>
                  </a:cubicBezTo>
                  <a:lnTo>
                    <a:pt x="174715" y="17473"/>
                  </a:lnTo>
                  <a:cubicBezTo>
                    <a:pt x="174715" y="7826"/>
                    <a:pt x="166890" y="0"/>
                    <a:pt x="157242" y="0"/>
                  </a:cubicBezTo>
                  <a:close/>
                  <a:moveTo>
                    <a:pt x="34947" y="209653"/>
                  </a:moveTo>
                  <a:lnTo>
                    <a:pt x="34947" y="174706"/>
                  </a:lnTo>
                  <a:lnTo>
                    <a:pt x="139777" y="174706"/>
                  </a:lnTo>
                  <a:lnTo>
                    <a:pt x="139777" y="209653"/>
                  </a:lnTo>
                  <a:lnTo>
                    <a:pt x="34947" y="209653"/>
                  </a:lnTo>
                  <a:close/>
                  <a:moveTo>
                    <a:pt x="139777" y="139768"/>
                  </a:moveTo>
                  <a:lnTo>
                    <a:pt x="34947" y="139768"/>
                  </a:lnTo>
                  <a:lnTo>
                    <a:pt x="34947" y="104822"/>
                  </a:lnTo>
                  <a:lnTo>
                    <a:pt x="139777" y="104822"/>
                  </a:lnTo>
                  <a:lnTo>
                    <a:pt x="139777" y="139768"/>
                  </a:lnTo>
                  <a:close/>
                  <a:moveTo>
                    <a:pt x="34947" y="244599"/>
                  </a:moveTo>
                  <a:lnTo>
                    <a:pt x="139777" y="244599"/>
                  </a:lnTo>
                  <a:lnTo>
                    <a:pt x="139777" y="279546"/>
                  </a:lnTo>
                  <a:lnTo>
                    <a:pt x="34947" y="279546"/>
                  </a:lnTo>
                  <a:lnTo>
                    <a:pt x="34947" y="244599"/>
                  </a:lnTo>
                  <a:close/>
                  <a:moveTo>
                    <a:pt x="139777" y="34947"/>
                  </a:moveTo>
                  <a:lnTo>
                    <a:pt x="139777" y="69893"/>
                  </a:lnTo>
                  <a:lnTo>
                    <a:pt x="34947" y="69893"/>
                  </a:lnTo>
                  <a:lnTo>
                    <a:pt x="34947" y="34947"/>
                  </a:lnTo>
                  <a:lnTo>
                    <a:pt x="139777" y="34947"/>
                  </a:lnTo>
                  <a:close/>
                  <a:moveTo>
                    <a:pt x="139777" y="349430"/>
                  </a:moveTo>
                  <a:lnTo>
                    <a:pt x="34947" y="349430"/>
                  </a:lnTo>
                  <a:lnTo>
                    <a:pt x="34947" y="314484"/>
                  </a:lnTo>
                  <a:lnTo>
                    <a:pt x="139777" y="314484"/>
                  </a:lnTo>
                  <a:lnTo>
                    <a:pt x="139777" y="3494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10"/>
            <p:cNvSpPr/>
            <p:nvPr/>
          </p:nvSpPr>
          <p:spPr>
            <a:xfrm>
              <a:off x="2638646" y="5035623"/>
              <a:ext cx="454260" cy="315653"/>
            </a:xfrm>
            <a:custGeom>
              <a:rect b="b" l="l" r="r" t="t"/>
              <a:pathLst>
                <a:path extrusionOk="0" h="315653" w="454260">
                  <a:moveTo>
                    <a:pt x="17482" y="315653"/>
                  </a:moveTo>
                  <a:cubicBezTo>
                    <a:pt x="21958" y="315653"/>
                    <a:pt x="26424" y="313948"/>
                    <a:pt x="29837" y="310535"/>
                  </a:cubicBezTo>
                  <a:lnTo>
                    <a:pt x="157251" y="183121"/>
                  </a:lnTo>
                  <a:lnTo>
                    <a:pt x="214780" y="240651"/>
                  </a:lnTo>
                  <a:cubicBezTo>
                    <a:pt x="221614" y="247484"/>
                    <a:pt x="232709" y="247466"/>
                    <a:pt x="239525" y="240615"/>
                  </a:cubicBezTo>
                  <a:lnTo>
                    <a:pt x="419314" y="59825"/>
                  </a:lnTo>
                  <a:lnTo>
                    <a:pt x="419314" y="87366"/>
                  </a:lnTo>
                  <a:cubicBezTo>
                    <a:pt x="419314" y="97014"/>
                    <a:pt x="427140" y="104840"/>
                    <a:pt x="436788" y="104840"/>
                  </a:cubicBezTo>
                  <a:cubicBezTo>
                    <a:pt x="446435" y="104840"/>
                    <a:pt x="454261" y="97014"/>
                    <a:pt x="454261" y="87366"/>
                  </a:cubicBezTo>
                  <a:lnTo>
                    <a:pt x="454261" y="17455"/>
                  </a:lnTo>
                  <a:cubicBezTo>
                    <a:pt x="454243" y="8263"/>
                    <a:pt x="446981" y="304"/>
                    <a:pt x="437288" y="27"/>
                  </a:cubicBezTo>
                  <a:cubicBezTo>
                    <a:pt x="437118" y="27"/>
                    <a:pt x="436957" y="0"/>
                    <a:pt x="436788" y="0"/>
                  </a:cubicBezTo>
                  <a:lnTo>
                    <a:pt x="366903" y="0"/>
                  </a:lnTo>
                  <a:cubicBezTo>
                    <a:pt x="357256" y="0"/>
                    <a:pt x="349430" y="7825"/>
                    <a:pt x="349430" y="17473"/>
                  </a:cubicBezTo>
                  <a:cubicBezTo>
                    <a:pt x="349430" y="27121"/>
                    <a:pt x="357256" y="34946"/>
                    <a:pt x="366903" y="34946"/>
                  </a:cubicBezTo>
                  <a:lnTo>
                    <a:pt x="394775" y="34946"/>
                  </a:lnTo>
                  <a:lnTo>
                    <a:pt x="227099" y="203551"/>
                  </a:lnTo>
                  <a:lnTo>
                    <a:pt x="169596" y="146057"/>
                  </a:lnTo>
                  <a:cubicBezTo>
                    <a:pt x="162780" y="139232"/>
                    <a:pt x="151712" y="139232"/>
                    <a:pt x="144887" y="146057"/>
                  </a:cubicBezTo>
                  <a:lnTo>
                    <a:pt x="5119" y="285826"/>
                  </a:lnTo>
                  <a:cubicBezTo>
                    <a:pt x="-1706" y="292642"/>
                    <a:pt x="-1706" y="303710"/>
                    <a:pt x="5119" y="310535"/>
                  </a:cubicBezTo>
                  <a:cubicBezTo>
                    <a:pt x="8522" y="313948"/>
                    <a:pt x="12998" y="315653"/>
                    <a:pt x="17473" y="315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4" name="Google Shape;2814;p10"/>
          <p:cNvGrpSpPr/>
          <p:nvPr/>
        </p:nvGrpSpPr>
        <p:grpSpPr>
          <a:xfrm>
            <a:off x="4450850" y="3524535"/>
            <a:ext cx="242288" cy="350530"/>
            <a:chOff x="1384097" y="2169850"/>
            <a:chExt cx="412195" cy="596343"/>
          </a:xfrm>
        </p:grpSpPr>
        <p:sp>
          <p:nvSpPr>
            <p:cNvPr id="2815" name="Google Shape;2815;p10"/>
            <p:cNvSpPr/>
            <p:nvPr/>
          </p:nvSpPr>
          <p:spPr>
            <a:xfrm>
              <a:off x="1384097" y="2169850"/>
              <a:ext cx="412195" cy="596343"/>
            </a:xfrm>
            <a:custGeom>
              <a:rect b="b" l="l" r="r" t="t"/>
              <a:pathLst>
                <a:path extrusionOk="0" h="596343" w="412195">
                  <a:moveTo>
                    <a:pt x="395534" y="165621"/>
                  </a:moveTo>
                  <a:lnTo>
                    <a:pt x="282279" y="64506"/>
                  </a:lnTo>
                  <a:lnTo>
                    <a:pt x="296117" y="22994"/>
                  </a:lnTo>
                  <a:cubicBezTo>
                    <a:pt x="297895" y="17670"/>
                    <a:pt x="297001" y="11810"/>
                    <a:pt x="293714" y="7254"/>
                  </a:cubicBezTo>
                  <a:cubicBezTo>
                    <a:pt x="290435" y="2698"/>
                    <a:pt x="285156" y="0"/>
                    <a:pt x="279537" y="0"/>
                  </a:cubicBezTo>
                  <a:cubicBezTo>
                    <a:pt x="252800" y="0"/>
                    <a:pt x="229091" y="8031"/>
                    <a:pt x="209063" y="23878"/>
                  </a:cubicBezTo>
                  <a:cubicBezTo>
                    <a:pt x="196119" y="34116"/>
                    <a:pt x="187757" y="45238"/>
                    <a:pt x="182764" y="52616"/>
                  </a:cubicBezTo>
                  <a:cubicBezTo>
                    <a:pt x="148845" y="54135"/>
                    <a:pt x="118910" y="63935"/>
                    <a:pt x="93664" y="81792"/>
                  </a:cubicBezTo>
                  <a:cubicBezTo>
                    <a:pt x="70876" y="97917"/>
                    <a:pt x="51866" y="120687"/>
                    <a:pt x="37171" y="149461"/>
                  </a:cubicBezTo>
                  <a:cubicBezTo>
                    <a:pt x="11792" y="199156"/>
                    <a:pt x="5360" y="254086"/>
                    <a:pt x="2269" y="280484"/>
                  </a:cubicBezTo>
                  <a:cubicBezTo>
                    <a:pt x="1787" y="284602"/>
                    <a:pt x="1242" y="289221"/>
                    <a:pt x="920" y="290971"/>
                  </a:cubicBezTo>
                  <a:cubicBezTo>
                    <a:pt x="-1179" y="297189"/>
                    <a:pt x="384" y="304139"/>
                    <a:pt x="5083" y="308865"/>
                  </a:cubicBezTo>
                  <a:cubicBezTo>
                    <a:pt x="6843" y="310633"/>
                    <a:pt x="8504" y="312223"/>
                    <a:pt x="10112" y="313769"/>
                  </a:cubicBezTo>
                  <a:cubicBezTo>
                    <a:pt x="18099" y="321425"/>
                    <a:pt x="22914" y="326043"/>
                    <a:pt x="27005" y="340059"/>
                  </a:cubicBezTo>
                  <a:cubicBezTo>
                    <a:pt x="31847" y="356675"/>
                    <a:pt x="34384" y="383028"/>
                    <a:pt x="34857" y="422325"/>
                  </a:cubicBezTo>
                  <a:cubicBezTo>
                    <a:pt x="14570" y="429561"/>
                    <a:pt x="0" y="448964"/>
                    <a:pt x="0" y="471708"/>
                  </a:cubicBezTo>
                  <a:cubicBezTo>
                    <a:pt x="0" y="485116"/>
                    <a:pt x="5074" y="497373"/>
                    <a:pt x="13391" y="506654"/>
                  </a:cubicBezTo>
                  <a:cubicBezTo>
                    <a:pt x="5065" y="515936"/>
                    <a:pt x="0" y="528183"/>
                    <a:pt x="0" y="541601"/>
                  </a:cubicBezTo>
                  <a:lnTo>
                    <a:pt x="0" y="578870"/>
                  </a:lnTo>
                  <a:cubicBezTo>
                    <a:pt x="0" y="588518"/>
                    <a:pt x="7825" y="596343"/>
                    <a:pt x="17473" y="596343"/>
                  </a:cubicBezTo>
                  <a:lnTo>
                    <a:pt x="331957" y="596343"/>
                  </a:lnTo>
                  <a:cubicBezTo>
                    <a:pt x="341605" y="596343"/>
                    <a:pt x="349430" y="588518"/>
                    <a:pt x="349430" y="578870"/>
                  </a:cubicBezTo>
                  <a:lnTo>
                    <a:pt x="349430" y="541601"/>
                  </a:lnTo>
                  <a:cubicBezTo>
                    <a:pt x="349430" y="528192"/>
                    <a:pt x="344356" y="515936"/>
                    <a:pt x="336039" y="506654"/>
                  </a:cubicBezTo>
                  <a:cubicBezTo>
                    <a:pt x="344356" y="497373"/>
                    <a:pt x="349430" y="485125"/>
                    <a:pt x="349430" y="471708"/>
                  </a:cubicBezTo>
                  <a:cubicBezTo>
                    <a:pt x="349430" y="448928"/>
                    <a:pt x="334824" y="429516"/>
                    <a:pt x="314484" y="422298"/>
                  </a:cubicBezTo>
                  <a:lnTo>
                    <a:pt x="314484" y="369047"/>
                  </a:lnTo>
                  <a:cubicBezTo>
                    <a:pt x="314484" y="339202"/>
                    <a:pt x="295545" y="312554"/>
                    <a:pt x="267361" y="302736"/>
                  </a:cubicBezTo>
                  <a:cubicBezTo>
                    <a:pt x="243617" y="294464"/>
                    <a:pt x="234147" y="277750"/>
                    <a:pt x="230101" y="261948"/>
                  </a:cubicBezTo>
                  <a:cubicBezTo>
                    <a:pt x="246368" y="261313"/>
                    <a:pt x="270041" y="258356"/>
                    <a:pt x="296778" y="246529"/>
                  </a:cubicBezTo>
                  <a:lnTo>
                    <a:pt x="308704" y="252487"/>
                  </a:lnTo>
                  <a:cubicBezTo>
                    <a:pt x="348001" y="272140"/>
                    <a:pt x="387021" y="253908"/>
                    <a:pt x="403798" y="226778"/>
                  </a:cubicBezTo>
                  <a:cubicBezTo>
                    <a:pt x="417528" y="204570"/>
                    <a:pt x="414178" y="180093"/>
                    <a:pt x="395534" y="165603"/>
                  </a:cubicBezTo>
                  <a:close/>
                  <a:moveTo>
                    <a:pt x="297010" y="454252"/>
                  </a:moveTo>
                  <a:cubicBezTo>
                    <a:pt x="306640" y="454252"/>
                    <a:pt x="314484" y="462095"/>
                    <a:pt x="314484" y="471725"/>
                  </a:cubicBezTo>
                  <a:cubicBezTo>
                    <a:pt x="314484" y="481355"/>
                    <a:pt x="306640" y="489199"/>
                    <a:pt x="297010" y="489199"/>
                  </a:cubicBezTo>
                  <a:lnTo>
                    <a:pt x="52411" y="489199"/>
                  </a:lnTo>
                  <a:cubicBezTo>
                    <a:pt x="42781" y="489199"/>
                    <a:pt x="34938" y="481355"/>
                    <a:pt x="34938" y="471725"/>
                  </a:cubicBezTo>
                  <a:cubicBezTo>
                    <a:pt x="34938" y="462095"/>
                    <a:pt x="42781" y="454252"/>
                    <a:pt x="52411" y="454252"/>
                  </a:cubicBezTo>
                  <a:lnTo>
                    <a:pt x="297010" y="454252"/>
                  </a:lnTo>
                  <a:close/>
                  <a:moveTo>
                    <a:pt x="314484" y="561406"/>
                  </a:moveTo>
                  <a:lnTo>
                    <a:pt x="34947" y="561406"/>
                  </a:lnTo>
                  <a:lnTo>
                    <a:pt x="34947" y="541601"/>
                  </a:lnTo>
                  <a:cubicBezTo>
                    <a:pt x="34947" y="531971"/>
                    <a:pt x="42790" y="524127"/>
                    <a:pt x="52420" y="524127"/>
                  </a:cubicBezTo>
                  <a:lnTo>
                    <a:pt x="297019" y="524127"/>
                  </a:lnTo>
                  <a:cubicBezTo>
                    <a:pt x="306649" y="524127"/>
                    <a:pt x="314492" y="531971"/>
                    <a:pt x="314492" y="541601"/>
                  </a:cubicBezTo>
                  <a:lnTo>
                    <a:pt x="314492" y="561406"/>
                  </a:lnTo>
                  <a:close/>
                  <a:moveTo>
                    <a:pt x="374077" y="208429"/>
                  </a:moveTo>
                  <a:cubicBezTo>
                    <a:pt x="367189" y="219560"/>
                    <a:pt x="347608" y="232897"/>
                    <a:pt x="324337" y="221257"/>
                  </a:cubicBezTo>
                  <a:lnTo>
                    <a:pt x="304827" y="211502"/>
                  </a:lnTo>
                  <a:cubicBezTo>
                    <a:pt x="299905" y="209045"/>
                    <a:pt x="294125" y="209045"/>
                    <a:pt x="289203" y="211502"/>
                  </a:cubicBezTo>
                  <a:cubicBezTo>
                    <a:pt x="257561" y="227323"/>
                    <a:pt x="229770" y="227349"/>
                    <a:pt x="216897" y="227126"/>
                  </a:cubicBezTo>
                  <a:lnTo>
                    <a:pt x="169596" y="179825"/>
                  </a:lnTo>
                  <a:cubicBezTo>
                    <a:pt x="162780" y="173009"/>
                    <a:pt x="151712" y="173009"/>
                    <a:pt x="144887" y="179825"/>
                  </a:cubicBezTo>
                  <a:cubicBezTo>
                    <a:pt x="138062" y="186641"/>
                    <a:pt x="138062" y="197709"/>
                    <a:pt x="144887" y="204534"/>
                  </a:cubicBezTo>
                  <a:lnTo>
                    <a:pt x="193001" y="252648"/>
                  </a:lnTo>
                  <a:cubicBezTo>
                    <a:pt x="193859" y="260661"/>
                    <a:pt x="195967" y="274963"/>
                    <a:pt x="203239" y="289891"/>
                  </a:cubicBezTo>
                  <a:cubicBezTo>
                    <a:pt x="213816" y="311580"/>
                    <a:pt x="232004" y="327437"/>
                    <a:pt x="255855" y="335736"/>
                  </a:cubicBezTo>
                  <a:cubicBezTo>
                    <a:pt x="270014" y="340667"/>
                    <a:pt x="279528" y="354049"/>
                    <a:pt x="279528" y="369047"/>
                  </a:cubicBezTo>
                  <a:lnTo>
                    <a:pt x="279528" y="419297"/>
                  </a:lnTo>
                  <a:lnTo>
                    <a:pt x="69750" y="419297"/>
                  </a:lnTo>
                  <a:cubicBezTo>
                    <a:pt x="68375" y="329089"/>
                    <a:pt x="55948" y="309722"/>
                    <a:pt x="36260" y="290462"/>
                  </a:cubicBezTo>
                  <a:cubicBezTo>
                    <a:pt x="36474" y="288720"/>
                    <a:pt x="36706" y="286764"/>
                    <a:pt x="36965" y="284549"/>
                  </a:cubicBezTo>
                  <a:cubicBezTo>
                    <a:pt x="42683" y="235773"/>
                    <a:pt x="60067" y="87349"/>
                    <a:pt x="192179" y="87349"/>
                  </a:cubicBezTo>
                  <a:cubicBezTo>
                    <a:pt x="196691" y="87349"/>
                    <a:pt x="201023" y="85607"/>
                    <a:pt x="204275" y="82480"/>
                  </a:cubicBezTo>
                  <a:cubicBezTo>
                    <a:pt x="206187" y="80640"/>
                    <a:pt x="207446" y="78701"/>
                    <a:pt x="209188" y="76012"/>
                  </a:cubicBezTo>
                  <a:cubicBezTo>
                    <a:pt x="217800" y="62702"/>
                    <a:pt x="231128" y="46077"/>
                    <a:pt x="254033" y="38725"/>
                  </a:cubicBezTo>
                  <a:lnTo>
                    <a:pt x="245493" y="64346"/>
                  </a:lnTo>
                  <a:cubicBezTo>
                    <a:pt x="243286" y="70965"/>
                    <a:pt x="245225" y="78255"/>
                    <a:pt x="250433" y="82900"/>
                  </a:cubicBezTo>
                  <a:lnTo>
                    <a:pt x="372755" y="192108"/>
                  </a:lnTo>
                  <a:cubicBezTo>
                    <a:pt x="373130" y="192439"/>
                    <a:pt x="373514" y="192751"/>
                    <a:pt x="373907" y="193055"/>
                  </a:cubicBezTo>
                  <a:cubicBezTo>
                    <a:pt x="378284" y="196333"/>
                    <a:pt x="378347" y="201506"/>
                    <a:pt x="374077" y="208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10"/>
            <p:cNvSpPr/>
            <p:nvPr/>
          </p:nvSpPr>
          <p:spPr>
            <a:xfrm>
              <a:off x="1593750" y="2309619"/>
              <a:ext cx="34946" cy="34946"/>
            </a:xfrm>
            <a:custGeom>
              <a:rect b="b" l="l" r="r" t="t"/>
              <a:pathLst>
                <a:path extrusionOk="0" h="34946" w="34946">
                  <a:moveTo>
                    <a:pt x="34947" y="17473"/>
                  </a:moveTo>
                  <a:cubicBezTo>
                    <a:pt x="34947" y="27121"/>
                    <a:pt x="27121" y="34947"/>
                    <a:pt x="17473" y="34947"/>
                  </a:cubicBezTo>
                  <a:cubicBezTo>
                    <a:pt x="7825" y="34947"/>
                    <a:pt x="0" y="27121"/>
                    <a:pt x="0" y="17473"/>
                  </a:cubicBezTo>
                  <a:cubicBezTo>
                    <a:pt x="0" y="7825"/>
                    <a:pt x="7825" y="0"/>
                    <a:pt x="17473" y="0"/>
                  </a:cubicBezTo>
                  <a:cubicBezTo>
                    <a:pt x="27121" y="0"/>
                    <a:pt x="34947" y="7825"/>
                    <a:pt x="34947" y="174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11"/>
          <p:cNvSpPr/>
          <p:nvPr/>
        </p:nvSpPr>
        <p:spPr>
          <a:xfrm>
            <a:off x="7188550" y="3089750"/>
            <a:ext cx="1074900" cy="10749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chemeClr val="lt2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822" name="Google Shape;2822;p11"/>
          <p:cNvGrpSpPr/>
          <p:nvPr/>
        </p:nvGrpSpPr>
        <p:grpSpPr>
          <a:xfrm>
            <a:off x="7427104" y="3328308"/>
            <a:ext cx="597789" cy="597792"/>
            <a:chOff x="-4" y="2169841"/>
            <a:chExt cx="596358" cy="596361"/>
          </a:xfrm>
        </p:grpSpPr>
        <p:sp>
          <p:nvSpPr>
            <p:cNvPr id="2823" name="Google Shape;2823;p11"/>
            <p:cNvSpPr/>
            <p:nvPr/>
          </p:nvSpPr>
          <p:spPr>
            <a:xfrm>
              <a:off x="-4" y="2275843"/>
              <a:ext cx="596358" cy="384358"/>
            </a:xfrm>
            <a:custGeom>
              <a:rect b="b" l="l" r="r" t="t"/>
              <a:pathLst>
                <a:path extrusionOk="0" h="384358" w="596358">
                  <a:moveTo>
                    <a:pt x="593042" y="202417"/>
                  </a:moveTo>
                  <a:cubicBezTo>
                    <a:pt x="597464" y="196307"/>
                    <a:pt x="597464" y="188052"/>
                    <a:pt x="593042" y="181942"/>
                  </a:cubicBezTo>
                  <a:cubicBezTo>
                    <a:pt x="556926" y="132006"/>
                    <a:pt x="486979" y="64283"/>
                    <a:pt x="414834" y="29069"/>
                  </a:cubicBezTo>
                  <a:cubicBezTo>
                    <a:pt x="375323" y="9782"/>
                    <a:pt x="336071" y="0"/>
                    <a:pt x="298176" y="0"/>
                  </a:cubicBezTo>
                  <a:cubicBezTo>
                    <a:pt x="260282" y="0"/>
                    <a:pt x="221038" y="9782"/>
                    <a:pt x="181518" y="29069"/>
                  </a:cubicBezTo>
                  <a:cubicBezTo>
                    <a:pt x="110195" y="63890"/>
                    <a:pt x="39855" y="131425"/>
                    <a:pt x="3310" y="181942"/>
                  </a:cubicBezTo>
                  <a:cubicBezTo>
                    <a:pt x="-1103" y="188052"/>
                    <a:pt x="-1103" y="196307"/>
                    <a:pt x="3310" y="202417"/>
                  </a:cubicBezTo>
                  <a:cubicBezTo>
                    <a:pt x="39427" y="252353"/>
                    <a:pt x="109373" y="320076"/>
                    <a:pt x="181518" y="355290"/>
                  </a:cubicBezTo>
                  <a:cubicBezTo>
                    <a:pt x="221029" y="374577"/>
                    <a:pt x="260282" y="384359"/>
                    <a:pt x="298176" y="384359"/>
                  </a:cubicBezTo>
                  <a:cubicBezTo>
                    <a:pt x="376127" y="384359"/>
                    <a:pt x="448914" y="343338"/>
                    <a:pt x="507802" y="292794"/>
                  </a:cubicBezTo>
                  <a:cubicBezTo>
                    <a:pt x="559650" y="248280"/>
                    <a:pt x="591702" y="204266"/>
                    <a:pt x="593033" y="202417"/>
                  </a:cubicBezTo>
                  <a:close/>
                  <a:moveTo>
                    <a:pt x="298185" y="349421"/>
                  </a:moveTo>
                  <a:cubicBezTo>
                    <a:pt x="199268" y="349421"/>
                    <a:pt x="100949" y="268540"/>
                    <a:pt x="39587" y="192188"/>
                  </a:cubicBezTo>
                  <a:cubicBezTo>
                    <a:pt x="68870" y="155804"/>
                    <a:pt x="175416" y="34947"/>
                    <a:pt x="298185" y="34947"/>
                  </a:cubicBezTo>
                  <a:cubicBezTo>
                    <a:pt x="397022" y="34947"/>
                    <a:pt x="495340" y="115720"/>
                    <a:pt x="556783" y="192179"/>
                  </a:cubicBezTo>
                  <a:cubicBezTo>
                    <a:pt x="527500" y="228564"/>
                    <a:pt x="420954" y="349421"/>
                    <a:pt x="298185" y="349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4" name="Google Shape;2824;p11"/>
            <p:cNvSpPr/>
            <p:nvPr/>
          </p:nvSpPr>
          <p:spPr>
            <a:xfrm>
              <a:off x="175876" y="2345727"/>
              <a:ext cx="244590" cy="244590"/>
            </a:xfrm>
            <a:custGeom>
              <a:rect b="b" l="l" r="r" t="t"/>
              <a:pathLst>
                <a:path extrusionOk="0" h="244590" w="244590">
                  <a:moveTo>
                    <a:pt x="122295" y="0"/>
                  </a:moveTo>
                  <a:cubicBezTo>
                    <a:pt x="54859" y="0"/>
                    <a:pt x="0" y="54859"/>
                    <a:pt x="0" y="122295"/>
                  </a:cubicBezTo>
                  <a:cubicBezTo>
                    <a:pt x="0" y="189732"/>
                    <a:pt x="54859" y="244590"/>
                    <a:pt x="122295" y="244590"/>
                  </a:cubicBezTo>
                  <a:cubicBezTo>
                    <a:pt x="189732" y="244590"/>
                    <a:pt x="244590" y="189732"/>
                    <a:pt x="244590" y="122295"/>
                  </a:cubicBezTo>
                  <a:cubicBezTo>
                    <a:pt x="244590" y="54859"/>
                    <a:pt x="189732" y="0"/>
                    <a:pt x="122295" y="0"/>
                  </a:cubicBezTo>
                  <a:close/>
                  <a:moveTo>
                    <a:pt x="122295" y="209653"/>
                  </a:moveTo>
                  <a:cubicBezTo>
                    <a:pt x="74127" y="209653"/>
                    <a:pt x="34938" y="170463"/>
                    <a:pt x="34938" y="122295"/>
                  </a:cubicBezTo>
                  <a:cubicBezTo>
                    <a:pt x="34938" y="74127"/>
                    <a:pt x="74127" y="34938"/>
                    <a:pt x="122295" y="34938"/>
                  </a:cubicBezTo>
                  <a:cubicBezTo>
                    <a:pt x="170463" y="34938"/>
                    <a:pt x="209653" y="74127"/>
                    <a:pt x="209653" y="122295"/>
                  </a:cubicBezTo>
                  <a:cubicBezTo>
                    <a:pt x="209653" y="170463"/>
                    <a:pt x="170463" y="209653"/>
                    <a:pt x="122295" y="2096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5" name="Google Shape;2825;p11"/>
            <p:cNvSpPr/>
            <p:nvPr/>
          </p:nvSpPr>
          <p:spPr>
            <a:xfrm>
              <a:off x="245760" y="2415611"/>
              <a:ext cx="104821" cy="104821"/>
            </a:xfrm>
            <a:custGeom>
              <a:rect b="b" l="l" r="r" t="t"/>
              <a:pathLst>
                <a:path extrusionOk="0" h="104821" w="104821">
                  <a:moveTo>
                    <a:pt x="52411" y="0"/>
                  </a:moveTo>
                  <a:cubicBezTo>
                    <a:pt x="23512" y="0"/>
                    <a:pt x="0" y="23512"/>
                    <a:pt x="0" y="52411"/>
                  </a:cubicBezTo>
                  <a:cubicBezTo>
                    <a:pt x="0" y="81310"/>
                    <a:pt x="23512" y="104822"/>
                    <a:pt x="52411" y="104822"/>
                  </a:cubicBezTo>
                  <a:cubicBezTo>
                    <a:pt x="81310" y="104822"/>
                    <a:pt x="104822" y="81310"/>
                    <a:pt x="104822" y="52411"/>
                  </a:cubicBezTo>
                  <a:cubicBezTo>
                    <a:pt x="104822" y="23512"/>
                    <a:pt x="81310" y="0"/>
                    <a:pt x="52411" y="0"/>
                  </a:cubicBezTo>
                  <a:close/>
                  <a:moveTo>
                    <a:pt x="52411" y="69884"/>
                  </a:moveTo>
                  <a:cubicBezTo>
                    <a:pt x="42781" y="69884"/>
                    <a:pt x="34938" y="62041"/>
                    <a:pt x="34938" y="52411"/>
                  </a:cubicBezTo>
                  <a:cubicBezTo>
                    <a:pt x="34938" y="42781"/>
                    <a:pt x="42781" y="34938"/>
                    <a:pt x="52411" y="34938"/>
                  </a:cubicBezTo>
                  <a:cubicBezTo>
                    <a:pt x="62041" y="34938"/>
                    <a:pt x="69884" y="42781"/>
                    <a:pt x="69884" y="52411"/>
                  </a:cubicBezTo>
                  <a:cubicBezTo>
                    <a:pt x="69884" y="62041"/>
                    <a:pt x="62041" y="69884"/>
                    <a:pt x="52411" y="698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6" name="Google Shape;2826;p11"/>
            <p:cNvSpPr/>
            <p:nvPr/>
          </p:nvSpPr>
          <p:spPr>
            <a:xfrm>
              <a:off x="491521" y="2661372"/>
              <a:ext cx="104821" cy="104830"/>
            </a:xfrm>
            <a:custGeom>
              <a:rect b="b" l="l" r="r" t="t"/>
              <a:pathLst>
                <a:path extrusionOk="0" h="104830" w="104821">
                  <a:moveTo>
                    <a:pt x="87358" y="0"/>
                  </a:moveTo>
                  <a:cubicBezTo>
                    <a:pt x="77710" y="0"/>
                    <a:pt x="69884" y="7825"/>
                    <a:pt x="69884" y="17473"/>
                  </a:cubicBezTo>
                  <a:lnTo>
                    <a:pt x="69884" y="45175"/>
                  </a:lnTo>
                  <a:lnTo>
                    <a:pt x="29828" y="5119"/>
                  </a:lnTo>
                  <a:cubicBezTo>
                    <a:pt x="23012" y="-1706"/>
                    <a:pt x="11944" y="-1706"/>
                    <a:pt x="5119" y="5119"/>
                  </a:cubicBezTo>
                  <a:cubicBezTo>
                    <a:pt x="-1706" y="11935"/>
                    <a:pt x="-1706" y="23003"/>
                    <a:pt x="5119" y="29828"/>
                  </a:cubicBezTo>
                  <a:lnTo>
                    <a:pt x="45175" y="69884"/>
                  </a:lnTo>
                  <a:lnTo>
                    <a:pt x="17473" y="69884"/>
                  </a:lnTo>
                  <a:cubicBezTo>
                    <a:pt x="7825" y="69884"/>
                    <a:pt x="0" y="77710"/>
                    <a:pt x="0" y="87358"/>
                  </a:cubicBezTo>
                  <a:cubicBezTo>
                    <a:pt x="0" y="97005"/>
                    <a:pt x="7825" y="104831"/>
                    <a:pt x="17473" y="104831"/>
                  </a:cubicBezTo>
                  <a:lnTo>
                    <a:pt x="87358" y="104831"/>
                  </a:lnTo>
                  <a:cubicBezTo>
                    <a:pt x="96318" y="104831"/>
                    <a:pt x="103875" y="97970"/>
                    <a:pt x="104742" y="89082"/>
                  </a:cubicBezTo>
                  <a:cubicBezTo>
                    <a:pt x="104795" y="88528"/>
                    <a:pt x="104822" y="87965"/>
                    <a:pt x="104822" y="87411"/>
                  </a:cubicBezTo>
                  <a:cubicBezTo>
                    <a:pt x="104822" y="87393"/>
                    <a:pt x="104822" y="87375"/>
                    <a:pt x="104822" y="87358"/>
                  </a:cubicBezTo>
                  <a:lnTo>
                    <a:pt x="104822" y="17473"/>
                  </a:lnTo>
                  <a:cubicBezTo>
                    <a:pt x="104822" y="7825"/>
                    <a:pt x="96996" y="0"/>
                    <a:pt x="87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7" name="Google Shape;2827;p11"/>
            <p:cNvSpPr/>
            <p:nvPr/>
          </p:nvSpPr>
          <p:spPr>
            <a:xfrm>
              <a:off x="491521" y="2169841"/>
              <a:ext cx="104830" cy="104830"/>
            </a:xfrm>
            <a:custGeom>
              <a:rect b="b" l="l" r="r" t="t"/>
              <a:pathLst>
                <a:path extrusionOk="0" h="104830" w="104830">
                  <a:moveTo>
                    <a:pt x="17473" y="34947"/>
                  </a:moveTo>
                  <a:lnTo>
                    <a:pt x="45175" y="34947"/>
                  </a:lnTo>
                  <a:lnTo>
                    <a:pt x="5119" y="75003"/>
                  </a:lnTo>
                  <a:cubicBezTo>
                    <a:pt x="-1706" y="81828"/>
                    <a:pt x="-1706" y="92887"/>
                    <a:pt x="5119" y="99712"/>
                  </a:cubicBezTo>
                  <a:cubicBezTo>
                    <a:pt x="8522" y="103125"/>
                    <a:pt x="12998" y="104831"/>
                    <a:pt x="17473" y="104831"/>
                  </a:cubicBezTo>
                  <a:cubicBezTo>
                    <a:pt x="21949" y="104831"/>
                    <a:pt x="26415" y="103125"/>
                    <a:pt x="29828" y="99712"/>
                  </a:cubicBezTo>
                  <a:lnTo>
                    <a:pt x="69884" y="59656"/>
                  </a:lnTo>
                  <a:lnTo>
                    <a:pt x="69884" y="87358"/>
                  </a:lnTo>
                  <a:cubicBezTo>
                    <a:pt x="69884" y="97005"/>
                    <a:pt x="77710" y="104831"/>
                    <a:pt x="87358" y="104831"/>
                  </a:cubicBezTo>
                  <a:cubicBezTo>
                    <a:pt x="97005" y="104831"/>
                    <a:pt x="104831" y="97005"/>
                    <a:pt x="104831" y="87358"/>
                  </a:cubicBezTo>
                  <a:lnTo>
                    <a:pt x="104831" y="17473"/>
                  </a:lnTo>
                  <a:cubicBezTo>
                    <a:pt x="104831" y="17473"/>
                    <a:pt x="104831" y="17438"/>
                    <a:pt x="104831" y="17420"/>
                  </a:cubicBezTo>
                  <a:cubicBezTo>
                    <a:pt x="104804" y="8558"/>
                    <a:pt x="98051" y="965"/>
                    <a:pt x="89091" y="89"/>
                  </a:cubicBezTo>
                  <a:cubicBezTo>
                    <a:pt x="88510" y="36"/>
                    <a:pt x="87938" y="0"/>
                    <a:pt x="87358" y="0"/>
                  </a:cubicBezTo>
                  <a:lnTo>
                    <a:pt x="17473" y="0"/>
                  </a:lnTo>
                  <a:cubicBezTo>
                    <a:pt x="7825" y="0"/>
                    <a:pt x="0" y="7825"/>
                    <a:pt x="0" y="17473"/>
                  </a:cubicBezTo>
                  <a:cubicBezTo>
                    <a:pt x="0" y="27121"/>
                    <a:pt x="7825" y="34947"/>
                    <a:pt x="17473" y="349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11"/>
            <p:cNvSpPr/>
            <p:nvPr/>
          </p:nvSpPr>
          <p:spPr>
            <a:xfrm>
              <a:off x="0" y="2661372"/>
              <a:ext cx="104830" cy="104821"/>
            </a:xfrm>
            <a:custGeom>
              <a:rect b="b" l="l" r="r" t="t"/>
              <a:pathLst>
                <a:path extrusionOk="0" h="104821" w="104830">
                  <a:moveTo>
                    <a:pt x="87358" y="69884"/>
                  </a:moveTo>
                  <a:lnTo>
                    <a:pt x="59656" y="69884"/>
                  </a:lnTo>
                  <a:lnTo>
                    <a:pt x="99712" y="29828"/>
                  </a:lnTo>
                  <a:cubicBezTo>
                    <a:pt x="106537" y="23003"/>
                    <a:pt x="106537" y="11944"/>
                    <a:pt x="99712" y="5119"/>
                  </a:cubicBezTo>
                  <a:cubicBezTo>
                    <a:pt x="92896" y="-1706"/>
                    <a:pt x="81828" y="-1706"/>
                    <a:pt x="75003" y="5119"/>
                  </a:cubicBezTo>
                  <a:lnTo>
                    <a:pt x="34947" y="45175"/>
                  </a:lnTo>
                  <a:lnTo>
                    <a:pt x="34947" y="17473"/>
                  </a:lnTo>
                  <a:cubicBezTo>
                    <a:pt x="34947" y="7825"/>
                    <a:pt x="27121" y="0"/>
                    <a:pt x="17473" y="0"/>
                  </a:cubicBezTo>
                  <a:cubicBezTo>
                    <a:pt x="7825" y="0"/>
                    <a:pt x="0" y="7817"/>
                    <a:pt x="0" y="17464"/>
                  </a:cubicBezTo>
                  <a:lnTo>
                    <a:pt x="0" y="87349"/>
                  </a:lnTo>
                  <a:cubicBezTo>
                    <a:pt x="0" y="87349"/>
                    <a:pt x="0" y="87384"/>
                    <a:pt x="0" y="87402"/>
                  </a:cubicBezTo>
                  <a:cubicBezTo>
                    <a:pt x="27" y="97122"/>
                    <a:pt x="7986" y="104822"/>
                    <a:pt x="17464" y="104822"/>
                  </a:cubicBezTo>
                  <a:lnTo>
                    <a:pt x="87349" y="104822"/>
                  </a:lnTo>
                  <a:cubicBezTo>
                    <a:pt x="96996" y="104822"/>
                    <a:pt x="104822" y="96997"/>
                    <a:pt x="104822" y="87349"/>
                  </a:cubicBezTo>
                  <a:cubicBezTo>
                    <a:pt x="104822" y="77701"/>
                    <a:pt x="96996" y="69875"/>
                    <a:pt x="87349" y="698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11"/>
            <p:cNvSpPr/>
            <p:nvPr/>
          </p:nvSpPr>
          <p:spPr>
            <a:xfrm>
              <a:off x="0" y="2169841"/>
              <a:ext cx="104830" cy="104830"/>
            </a:xfrm>
            <a:custGeom>
              <a:rect b="b" l="l" r="r" t="t"/>
              <a:pathLst>
                <a:path extrusionOk="0" h="104830" w="104830">
                  <a:moveTo>
                    <a:pt x="17473" y="104831"/>
                  </a:moveTo>
                  <a:cubicBezTo>
                    <a:pt x="27121" y="104831"/>
                    <a:pt x="34947" y="97005"/>
                    <a:pt x="34947" y="87358"/>
                  </a:cubicBezTo>
                  <a:lnTo>
                    <a:pt x="34947" y="59656"/>
                  </a:lnTo>
                  <a:lnTo>
                    <a:pt x="75003" y="99712"/>
                  </a:lnTo>
                  <a:cubicBezTo>
                    <a:pt x="81819" y="106537"/>
                    <a:pt x="92887" y="106537"/>
                    <a:pt x="99712" y="99712"/>
                  </a:cubicBezTo>
                  <a:cubicBezTo>
                    <a:pt x="106537" y="92896"/>
                    <a:pt x="106537" y="81828"/>
                    <a:pt x="99712" y="75003"/>
                  </a:cubicBezTo>
                  <a:lnTo>
                    <a:pt x="59656" y="34947"/>
                  </a:lnTo>
                  <a:lnTo>
                    <a:pt x="87358" y="34947"/>
                  </a:lnTo>
                  <a:cubicBezTo>
                    <a:pt x="97005" y="34947"/>
                    <a:pt x="104831" y="27121"/>
                    <a:pt x="104831" y="17473"/>
                  </a:cubicBezTo>
                  <a:cubicBezTo>
                    <a:pt x="104831" y="7825"/>
                    <a:pt x="97005" y="0"/>
                    <a:pt x="87358" y="0"/>
                  </a:cubicBezTo>
                  <a:lnTo>
                    <a:pt x="17473" y="0"/>
                  </a:lnTo>
                  <a:cubicBezTo>
                    <a:pt x="7834" y="0"/>
                    <a:pt x="27" y="7852"/>
                    <a:pt x="0" y="17420"/>
                  </a:cubicBezTo>
                  <a:cubicBezTo>
                    <a:pt x="0" y="17438"/>
                    <a:pt x="0" y="17455"/>
                    <a:pt x="0" y="17473"/>
                  </a:cubicBezTo>
                  <a:lnTo>
                    <a:pt x="0" y="87358"/>
                  </a:lnTo>
                  <a:cubicBezTo>
                    <a:pt x="0" y="97005"/>
                    <a:pt x="7825" y="104831"/>
                    <a:pt x="17473" y="104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0" name="Google Shape;2830;p11"/>
          <p:cNvSpPr txBox="1"/>
          <p:nvPr>
            <p:ph type="title"/>
          </p:nvPr>
        </p:nvSpPr>
        <p:spPr>
          <a:xfrm>
            <a:off x="1819725" y="692175"/>
            <a:ext cx="6256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100"/>
              <a:t>Initiation de la Carte de France </a:t>
            </a:r>
            <a:endParaRPr sz="2100"/>
          </a:p>
        </p:txBody>
      </p:sp>
      <p:pic>
        <p:nvPicPr>
          <p:cNvPr id="2831" name="Google Shape;2831;p11"/>
          <p:cNvPicPr preferRelativeResize="0"/>
          <p:nvPr/>
        </p:nvPicPr>
        <p:blipFill rotWithShape="1">
          <a:blip r:embed="rId3">
            <a:alphaModFix/>
          </a:blip>
          <a:srcRect b="11855" l="0" r="0" t="0"/>
          <a:stretch/>
        </p:blipFill>
        <p:spPr>
          <a:xfrm rot="5400000">
            <a:off x="-800548" y="2916683"/>
            <a:ext cx="3027558" cy="14210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2" name="Google Shape;2832;p11"/>
          <p:cNvGrpSpPr/>
          <p:nvPr/>
        </p:nvGrpSpPr>
        <p:grpSpPr>
          <a:xfrm flipH="1">
            <a:off x="6052118" y="-418477"/>
            <a:ext cx="3810000" cy="2254900"/>
            <a:chOff x="2287428" y="526446"/>
            <a:chExt cx="7620000" cy="4509801"/>
          </a:xfrm>
        </p:grpSpPr>
        <p:sp>
          <p:nvSpPr>
            <p:cNvPr id="2833" name="Google Shape;2833;p11"/>
            <p:cNvSpPr/>
            <p:nvPr/>
          </p:nvSpPr>
          <p:spPr>
            <a:xfrm>
              <a:off x="2287428" y="526446"/>
              <a:ext cx="7620000" cy="4509801"/>
            </a:xfrm>
            <a:custGeom>
              <a:rect b="b" l="l" r="r" t="t"/>
              <a:pathLst>
                <a:path extrusionOk="0" h="4509801" w="7620000">
                  <a:moveTo>
                    <a:pt x="0" y="4509802"/>
                  </a:moveTo>
                  <a:lnTo>
                    <a:pt x="990314" y="3328702"/>
                  </a:lnTo>
                  <a:lnTo>
                    <a:pt x="1576102" y="3471672"/>
                  </a:lnTo>
                  <a:lnTo>
                    <a:pt x="2812733" y="2571560"/>
                  </a:lnTo>
                  <a:lnTo>
                    <a:pt x="3550635" y="2938272"/>
                  </a:lnTo>
                  <a:lnTo>
                    <a:pt x="4511802" y="1857280"/>
                  </a:lnTo>
                  <a:lnTo>
                    <a:pt x="5519261" y="1881283"/>
                  </a:lnTo>
                  <a:lnTo>
                    <a:pt x="6905054" y="1204817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11"/>
            <p:cNvSpPr/>
            <p:nvPr/>
          </p:nvSpPr>
          <p:spPr>
            <a:xfrm>
              <a:off x="3773138" y="39077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11"/>
            <p:cNvSpPr/>
            <p:nvPr/>
          </p:nvSpPr>
          <p:spPr>
            <a:xfrm>
              <a:off x="5744813" y="33743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11"/>
            <p:cNvSpPr/>
            <p:nvPr/>
          </p:nvSpPr>
          <p:spPr>
            <a:xfrm>
              <a:off x="7716488" y="231705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7"/>
                    <a:pt x="92869" y="185737"/>
                  </a:cubicBezTo>
                  <a:cubicBezTo>
                    <a:pt x="41579" y="185737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11"/>
            <p:cNvSpPr/>
            <p:nvPr/>
          </p:nvSpPr>
          <p:spPr>
            <a:xfrm rot="-2700000">
              <a:off x="9128498" y="1671953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11"/>
            <p:cNvSpPr/>
            <p:nvPr/>
          </p:nvSpPr>
          <p:spPr>
            <a:xfrm rot="-2700000">
              <a:off x="6747282" y="2329246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11"/>
            <p:cNvSpPr/>
            <p:nvPr/>
          </p:nvSpPr>
          <p:spPr>
            <a:xfrm rot="-2700000">
              <a:off x="5042248" y="3034077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11"/>
            <p:cNvSpPr/>
            <p:nvPr/>
          </p:nvSpPr>
          <p:spPr>
            <a:xfrm rot="-2700000">
              <a:off x="3222984" y="3796039"/>
              <a:ext cx="119701" cy="119701"/>
            </a:xfrm>
            <a:custGeom>
              <a:rect b="b" l="l" r="r" t="t"/>
              <a:pathLst>
                <a:path extrusionOk="0" h="119634" w="119634">
                  <a:moveTo>
                    <a:pt x="0" y="0"/>
                  </a:moveTo>
                  <a:lnTo>
                    <a:pt x="119634" y="0"/>
                  </a:lnTo>
                  <a:lnTo>
                    <a:pt x="119634" y="119634"/>
                  </a:lnTo>
                  <a:lnTo>
                    <a:pt x="0" y="119634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1" name="Google Shape;2841;p11"/>
          <p:cNvGrpSpPr/>
          <p:nvPr/>
        </p:nvGrpSpPr>
        <p:grpSpPr>
          <a:xfrm rot="5400000">
            <a:off x="-964408" y="3127088"/>
            <a:ext cx="3027426" cy="1205937"/>
            <a:chOff x="2287428" y="3290125"/>
            <a:chExt cx="7620000" cy="3035331"/>
          </a:xfrm>
        </p:grpSpPr>
        <p:sp>
          <p:nvSpPr>
            <p:cNvPr id="2842" name="Google Shape;2842;p11"/>
            <p:cNvSpPr/>
            <p:nvPr/>
          </p:nvSpPr>
          <p:spPr>
            <a:xfrm>
              <a:off x="2287428" y="3290125"/>
              <a:ext cx="7620000" cy="3035331"/>
            </a:xfrm>
            <a:custGeom>
              <a:rect b="b" l="l" r="r" t="t"/>
              <a:pathLst>
                <a:path extrusionOk="0" h="3035331" w="7620000">
                  <a:moveTo>
                    <a:pt x="0" y="2991231"/>
                  </a:moveTo>
                  <a:lnTo>
                    <a:pt x="990314" y="3035332"/>
                  </a:lnTo>
                  <a:lnTo>
                    <a:pt x="1611058" y="2049875"/>
                  </a:lnTo>
                  <a:lnTo>
                    <a:pt x="2812733" y="2710529"/>
                  </a:lnTo>
                  <a:lnTo>
                    <a:pt x="3608832" y="1627441"/>
                  </a:lnTo>
                  <a:lnTo>
                    <a:pt x="4511802" y="1627441"/>
                  </a:lnTo>
                  <a:lnTo>
                    <a:pt x="5576411" y="425958"/>
                  </a:lnTo>
                  <a:lnTo>
                    <a:pt x="6919342" y="748760"/>
                  </a:lnTo>
                  <a:lnTo>
                    <a:pt x="7620000" y="0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11"/>
            <p:cNvSpPr/>
            <p:nvPr/>
          </p:nvSpPr>
          <p:spPr>
            <a:xfrm>
              <a:off x="3811238" y="5269801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11"/>
            <p:cNvSpPr/>
            <p:nvPr/>
          </p:nvSpPr>
          <p:spPr>
            <a:xfrm>
              <a:off x="5801963" y="48221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11"/>
            <p:cNvSpPr/>
            <p:nvPr/>
          </p:nvSpPr>
          <p:spPr>
            <a:xfrm>
              <a:off x="7783163" y="3641026"/>
              <a:ext cx="185737" cy="185737"/>
            </a:xfrm>
            <a:custGeom>
              <a:rect b="b" l="l" r="r" t="t"/>
              <a:pathLst>
                <a:path extrusionOk="0" h="185737" w="185737">
                  <a:moveTo>
                    <a:pt x="185738" y="92869"/>
                  </a:moveTo>
                  <a:cubicBezTo>
                    <a:pt x="185738" y="144159"/>
                    <a:pt x="144159" y="185738"/>
                    <a:pt x="92869" y="185738"/>
                  </a:cubicBezTo>
                  <a:cubicBezTo>
                    <a:pt x="41579" y="185738"/>
                    <a:pt x="0" y="144159"/>
                    <a:pt x="0" y="92869"/>
                  </a:cubicBezTo>
                  <a:cubicBezTo>
                    <a:pt x="0" y="41579"/>
                    <a:pt x="41579" y="0"/>
                    <a:pt x="92869" y="0"/>
                  </a:cubicBezTo>
                  <a:cubicBezTo>
                    <a:pt x="144159" y="0"/>
                    <a:pt x="185738" y="41579"/>
                    <a:pt x="185738" y="9286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46" name="Google Shape;2846;p11" title="carte_incendies_departements_geojson_grande_avec_points_agrandi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325" y="1327375"/>
            <a:ext cx="3289375" cy="315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33e97268bcb_0_57"/>
          <p:cNvSpPr txBox="1"/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Partie Statistique</a:t>
            </a:r>
            <a:endParaRPr/>
          </a:p>
        </p:txBody>
      </p:sp>
      <p:sp>
        <p:nvSpPr>
          <p:cNvPr id="2852" name="Google Shape;2852;g33e97268bcb_0_57"/>
          <p:cNvSpPr txBox="1"/>
          <p:nvPr>
            <p:ph idx="1" type="subTitle"/>
          </p:nvPr>
        </p:nvSpPr>
        <p:spPr>
          <a:xfrm>
            <a:off x="720000" y="1547900"/>
            <a:ext cx="41976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Nous avons décomposé la Partie Statistique en 5 Parties essentiels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Evolution des Incendies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Facteurs climatiques et meteorologiques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Géographie</a:t>
            </a:r>
            <a:r>
              <a:rPr lang="en"/>
              <a:t> et </a:t>
            </a:r>
            <a:r>
              <a:rPr lang="en"/>
              <a:t>Environnement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Urbanisation et activites humaines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Vulnerabilite et analyse de survie</a:t>
            </a:r>
            <a:endParaRPr/>
          </a:p>
        </p:txBody>
      </p:sp>
      <p:pic>
        <p:nvPicPr>
          <p:cNvPr id="2853" name="Google Shape;2853;g33e97268bcb_0_57" title="351546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800" y="870825"/>
            <a:ext cx="3246075" cy="32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345b0fafbd1_1_0"/>
          <p:cNvSpPr/>
          <p:nvPr>
            <p:ph idx="2" type="pic"/>
          </p:nvPr>
        </p:nvSpPr>
        <p:spPr>
          <a:xfrm>
            <a:off x="0" y="-6900"/>
            <a:ext cx="9144000" cy="5157300"/>
          </a:xfrm>
          <a:prstGeom prst="rect">
            <a:avLst/>
          </a:prstGeom>
        </p:spPr>
      </p:sp>
      <p:pic>
        <p:nvPicPr>
          <p:cNvPr id="2859" name="Google Shape;2859;g345b0fafbd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462" y="1901200"/>
            <a:ext cx="4711874" cy="253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0" name="Google Shape;2860;g345b0fafbd1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787" y="38675"/>
            <a:ext cx="3259374" cy="26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1" name="Google Shape;2861;g345b0fafbd1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775" y="2742950"/>
            <a:ext cx="3259375" cy="23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2" name="Google Shape;2862;g345b0fafbd1_1_0"/>
          <p:cNvSpPr txBox="1"/>
          <p:nvPr>
            <p:ph type="title"/>
          </p:nvPr>
        </p:nvSpPr>
        <p:spPr>
          <a:xfrm>
            <a:off x="396100" y="395300"/>
            <a:ext cx="413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Analyse des Incendies par Mois et Saison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" name="Google Shape;28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4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- Math - 12th Grade by Slidesgo">
  <a:themeElements>
    <a:clrScheme name="Simple Light">
      <a:dk1>
        <a:srgbClr val="00006A"/>
      </a:dk1>
      <a:lt1>
        <a:srgbClr val="F2F2F2"/>
      </a:lt1>
      <a:dk2>
        <a:srgbClr val="3D44BA"/>
      </a:dk2>
      <a:lt2>
        <a:srgbClr val="0597F2"/>
      </a:lt2>
      <a:accent1>
        <a:srgbClr val="2EBB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6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